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27432000" cy="16459200"/>
  <p:notesSz cx="6858000" cy="9144000"/>
  <p:defaultTextStyle>
    <a:defPPr>
      <a:defRPr lang="en-US"/>
    </a:defPPr>
    <a:lvl1pPr marL="0" algn="l" defTabSz="2508016" rtl="0" eaLnBrk="1" latinLnBrk="0" hangingPunct="1">
      <a:defRPr sz="5000" kern="1200">
        <a:solidFill>
          <a:schemeClr val="tx1"/>
        </a:solidFill>
        <a:latin typeface="+mn-lt"/>
        <a:ea typeface="+mn-ea"/>
        <a:cs typeface="+mn-cs"/>
      </a:defRPr>
    </a:lvl1pPr>
    <a:lvl2pPr marL="1254008" algn="l" defTabSz="2508016" rtl="0" eaLnBrk="1" latinLnBrk="0" hangingPunct="1">
      <a:defRPr sz="5000" kern="1200">
        <a:solidFill>
          <a:schemeClr val="tx1"/>
        </a:solidFill>
        <a:latin typeface="+mn-lt"/>
        <a:ea typeface="+mn-ea"/>
        <a:cs typeface="+mn-cs"/>
      </a:defRPr>
    </a:lvl2pPr>
    <a:lvl3pPr marL="2508016" algn="l" defTabSz="2508016" rtl="0" eaLnBrk="1" latinLnBrk="0" hangingPunct="1">
      <a:defRPr sz="5000" kern="1200">
        <a:solidFill>
          <a:schemeClr val="tx1"/>
        </a:solidFill>
        <a:latin typeface="+mn-lt"/>
        <a:ea typeface="+mn-ea"/>
        <a:cs typeface="+mn-cs"/>
      </a:defRPr>
    </a:lvl3pPr>
    <a:lvl4pPr marL="3762025" algn="l" defTabSz="2508016" rtl="0" eaLnBrk="1" latinLnBrk="0" hangingPunct="1">
      <a:defRPr sz="5000" kern="1200">
        <a:solidFill>
          <a:schemeClr val="tx1"/>
        </a:solidFill>
        <a:latin typeface="+mn-lt"/>
        <a:ea typeface="+mn-ea"/>
        <a:cs typeface="+mn-cs"/>
      </a:defRPr>
    </a:lvl4pPr>
    <a:lvl5pPr marL="5016033" algn="l" defTabSz="2508016" rtl="0" eaLnBrk="1" latinLnBrk="0" hangingPunct="1">
      <a:defRPr sz="5000" kern="1200">
        <a:solidFill>
          <a:schemeClr val="tx1"/>
        </a:solidFill>
        <a:latin typeface="+mn-lt"/>
        <a:ea typeface="+mn-ea"/>
        <a:cs typeface="+mn-cs"/>
      </a:defRPr>
    </a:lvl5pPr>
    <a:lvl6pPr marL="6270041" algn="l" defTabSz="2508016" rtl="0" eaLnBrk="1" latinLnBrk="0" hangingPunct="1">
      <a:defRPr sz="5000" kern="1200">
        <a:solidFill>
          <a:schemeClr val="tx1"/>
        </a:solidFill>
        <a:latin typeface="+mn-lt"/>
        <a:ea typeface="+mn-ea"/>
        <a:cs typeface="+mn-cs"/>
      </a:defRPr>
    </a:lvl6pPr>
    <a:lvl7pPr marL="7524049" algn="l" defTabSz="2508016" rtl="0" eaLnBrk="1" latinLnBrk="0" hangingPunct="1">
      <a:defRPr sz="5000" kern="1200">
        <a:solidFill>
          <a:schemeClr val="tx1"/>
        </a:solidFill>
        <a:latin typeface="+mn-lt"/>
        <a:ea typeface="+mn-ea"/>
        <a:cs typeface="+mn-cs"/>
      </a:defRPr>
    </a:lvl7pPr>
    <a:lvl8pPr marL="8778057" algn="l" defTabSz="2508016" rtl="0" eaLnBrk="1" latinLnBrk="0" hangingPunct="1">
      <a:defRPr sz="5000" kern="1200">
        <a:solidFill>
          <a:schemeClr val="tx1"/>
        </a:solidFill>
        <a:latin typeface="+mn-lt"/>
        <a:ea typeface="+mn-ea"/>
        <a:cs typeface="+mn-cs"/>
      </a:defRPr>
    </a:lvl8pPr>
    <a:lvl9pPr marL="10032066" algn="l" defTabSz="2508016" rtl="0" eaLnBrk="1" latinLnBrk="0" hangingPunct="1">
      <a:defRPr sz="5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089"/>
    <p:restoredTop sz="94214"/>
  </p:normalViewPr>
  <p:slideViewPr>
    <p:cSldViewPr>
      <p:cViewPr varScale="1">
        <p:scale>
          <a:sx n="31" d="100"/>
          <a:sy n="31" d="100"/>
        </p:scale>
        <p:origin x="248" y="1016"/>
      </p:cViewPr>
      <p:guideLst>
        <p:guide orient="horz" pos="5184"/>
        <p:guide pos="86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B439DB-7A89-FF4A-BA29-668C04204F1B}" type="doc">
      <dgm:prSet loTypeId="urn:microsoft.com/office/officeart/2009/3/layout/RandomtoResultProcess" loCatId="" qsTypeId="urn:microsoft.com/office/officeart/2005/8/quickstyle/simple1" qsCatId="simple" csTypeId="urn:microsoft.com/office/officeart/2005/8/colors/accent1_2" csCatId="accent1" phldr="1"/>
      <dgm:spPr/>
      <dgm:t>
        <a:bodyPr/>
        <a:lstStyle/>
        <a:p>
          <a:endParaRPr lang="en-US"/>
        </a:p>
      </dgm:t>
    </dgm:pt>
    <dgm:pt modelId="{B297FBE8-8A28-D24D-AC6E-0CBF6514C0ED}">
      <dgm:prSet phldrT="[Text]"/>
      <dgm:spPr/>
      <dgm:t>
        <a:bodyPr/>
        <a:lstStyle/>
        <a:p>
          <a:r>
            <a:rPr lang="en-US" dirty="0"/>
            <a:t>Data collection</a:t>
          </a:r>
        </a:p>
      </dgm:t>
    </dgm:pt>
    <dgm:pt modelId="{118BA5A1-704D-A64D-B200-614554EAA392}" type="parTrans" cxnId="{917DD938-7289-3841-AA4A-10BE8939885C}">
      <dgm:prSet/>
      <dgm:spPr/>
      <dgm:t>
        <a:bodyPr/>
        <a:lstStyle/>
        <a:p>
          <a:endParaRPr lang="en-US"/>
        </a:p>
      </dgm:t>
    </dgm:pt>
    <dgm:pt modelId="{DC7ECC94-6DA2-7841-9791-4B84945E7CF8}" type="sibTrans" cxnId="{917DD938-7289-3841-AA4A-10BE8939885C}">
      <dgm:prSet/>
      <dgm:spPr/>
      <dgm:t>
        <a:bodyPr/>
        <a:lstStyle/>
        <a:p>
          <a:endParaRPr lang="en-US"/>
        </a:p>
      </dgm:t>
    </dgm:pt>
    <dgm:pt modelId="{5931F0F7-4C62-2942-977D-14B1B26EF356}">
      <dgm:prSet phldrT="[Text]"/>
      <dgm:spPr/>
      <dgm:t>
        <a:bodyPr/>
        <a:lstStyle/>
        <a:p>
          <a:r>
            <a:rPr lang="en-US" dirty="0">
              <a:solidFill>
                <a:schemeClr val="tx1"/>
              </a:solidFill>
            </a:rPr>
            <a:t>Development of webinar for AOTA</a:t>
          </a:r>
        </a:p>
      </dgm:t>
    </dgm:pt>
    <dgm:pt modelId="{976746C6-9B16-784F-BB00-E2675971C200}" type="parTrans" cxnId="{143EFB68-6F5A-1547-B02E-768AFEEFDC80}">
      <dgm:prSet/>
      <dgm:spPr/>
      <dgm:t>
        <a:bodyPr/>
        <a:lstStyle/>
        <a:p>
          <a:endParaRPr lang="en-US"/>
        </a:p>
      </dgm:t>
    </dgm:pt>
    <dgm:pt modelId="{A031B988-5132-6441-9DAF-70BA737C3271}" type="sibTrans" cxnId="{143EFB68-6F5A-1547-B02E-768AFEEFDC80}">
      <dgm:prSet/>
      <dgm:spPr/>
      <dgm:t>
        <a:bodyPr/>
        <a:lstStyle/>
        <a:p>
          <a:endParaRPr lang="en-US"/>
        </a:p>
      </dgm:t>
    </dgm:pt>
    <dgm:pt modelId="{111E5D14-D312-FE42-AAF6-93680168DD5C}" type="pres">
      <dgm:prSet presAssocID="{0CB439DB-7A89-FF4A-BA29-668C04204F1B}" presName="Name0" presStyleCnt="0">
        <dgm:presLayoutVars>
          <dgm:dir/>
          <dgm:animOne val="branch"/>
          <dgm:animLvl val="lvl"/>
        </dgm:presLayoutVars>
      </dgm:prSet>
      <dgm:spPr/>
    </dgm:pt>
    <dgm:pt modelId="{98150C1C-26CF-A841-A1B0-B3BF31F36DF1}" type="pres">
      <dgm:prSet presAssocID="{B297FBE8-8A28-D24D-AC6E-0CBF6514C0ED}" presName="chaos" presStyleCnt="0"/>
      <dgm:spPr/>
    </dgm:pt>
    <dgm:pt modelId="{226F0C50-1869-D64C-AF10-ED4F87CD92DE}" type="pres">
      <dgm:prSet presAssocID="{B297FBE8-8A28-D24D-AC6E-0CBF6514C0ED}" presName="parTx1" presStyleLbl="revTx" presStyleIdx="0" presStyleCnt="1"/>
      <dgm:spPr/>
    </dgm:pt>
    <dgm:pt modelId="{1F203FC9-C267-1F41-860E-CB8E97D3B244}" type="pres">
      <dgm:prSet presAssocID="{B297FBE8-8A28-D24D-AC6E-0CBF6514C0ED}" presName="c1" presStyleLbl="node1" presStyleIdx="0" presStyleCnt="19"/>
      <dgm:spPr/>
    </dgm:pt>
    <dgm:pt modelId="{F3DFEF30-2E56-2248-8073-E6F4380CA115}" type="pres">
      <dgm:prSet presAssocID="{B297FBE8-8A28-D24D-AC6E-0CBF6514C0ED}" presName="c2" presStyleLbl="node1" presStyleIdx="1" presStyleCnt="19"/>
      <dgm:spPr/>
    </dgm:pt>
    <dgm:pt modelId="{5F0F68F3-78CE-6143-9636-CF72A08DBA69}" type="pres">
      <dgm:prSet presAssocID="{B297FBE8-8A28-D24D-AC6E-0CBF6514C0ED}" presName="c3" presStyleLbl="node1" presStyleIdx="2" presStyleCnt="19"/>
      <dgm:spPr/>
    </dgm:pt>
    <dgm:pt modelId="{0363D362-E28E-384B-9CA0-8053990F6C53}" type="pres">
      <dgm:prSet presAssocID="{B297FBE8-8A28-D24D-AC6E-0CBF6514C0ED}" presName="c4" presStyleLbl="node1" presStyleIdx="3" presStyleCnt="19"/>
      <dgm:spPr/>
    </dgm:pt>
    <dgm:pt modelId="{14309AF1-7881-5346-BC70-3366CDE8CC70}" type="pres">
      <dgm:prSet presAssocID="{B297FBE8-8A28-D24D-AC6E-0CBF6514C0ED}" presName="c5" presStyleLbl="node1" presStyleIdx="4" presStyleCnt="19"/>
      <dgm:spPr/>
    </dgm:pt>
    <dgm:pt modelId="{34FA993A-5814-AD46-A729-B72300C3657F}" type="pres">
      <dgm:prSet presAssocID="{B297FBE8-8A28-D24D-AC6E-0CBF6514C0ED}" presName="c6" presStyleLbl="node1" presStyleIdx="5" presStyleCnt="19"/>
      <dgm:spPr/>
    </dgm:pt>
    <dgm:pt modelId="{41616514-10E0-0C46-842C-AAD52CA83644}" type="pres">
      <dgm:prSet presAssocID="{B297FBE8-8A28-D24D-AC6E-0CBF6514C0ED}" presName="c7" presStyleLbl="node1" presStyleIdx="6" presStyleCnt="19"/>
      <dgm:spPr/>
    </dgm:pt>
    <dgm:pt modelId="{CB7E655B-0DB6-6742-BA3F-2AD2EC6751EF}" type="pres">
      <dgm:prSet presAssocID="{B297FBE8-8A28-D24D-AC6E-0CBF6514C0ED}" presName="c8" presStyleLbl="node1" presStyleIdx="7" presStyleCnt="19"/>
      <dgm:spPr/>
    </dgm:pt>
    <dgm:pt modelId="{92F6743D-2D2B-0C4B-B7DD-D046F8FB0705}" type="pres">
      <dgm:prSet presAssocID="{B297FBE8-8A28-D24D-AC6E-0CBF6514C0ED}" presName="c9" presStyleLbl="node1" presStyleIdx="8" presStyleCnt="19"/>
      <dgm:spPr/>
    </dgm:pt>
    <dgm:pt modelId="{BE9D30FE-C321-7A4A-80AA-86F8F0DF4D66}" type="pres">
      <dgm:prSet presAssocID="{B297FBE8-8A28-D24D-AC6E-0CBF6514C0ED}" presName="c10" presStyleLbl="node1" presStyleIdx="9" presStyleCnt="19"/>
      <dgm:spPr/>
    </dgm:pt>
    <dgm:pt modelId="{4F44155B-4BB7-DA47-8475-93E84E9A9229}" type="pres">
      <dgm:prSet presAssocID="{B297FBE8-8A28-D24D-AC6E-0CBF6514C0ED}" presName="c11" presStyleLbl="node1" presStyleIdx="10" presStyleCnt="19"/>
      <dgm:spPr/>
    </dgm:pt>
    <dgm:pt modelId="{3E9087C8-0A3A-F44F-9141-7C6BD327C7A0}" type="pres">
      <dgm:prSet presAssocID="{B297FBE8-8A28-D24D-AC6E-0CBF6514C0ED}" presName="c12" presStyleLbl="node1" presStyleIdx="11" presStyleCnt="19"/>
      <dgm:spPr/>
    </dgm:pt>
    <dgm:pt modelId="{C9F55EF3-244A-FE45-A7D1-13B3FE730C11}" type="pres">
      <dgm:prSet presAssocID="{B297FBE8-8A28-D24D-AC6E-0CBF6514C0ED}" presName="c13" presStyleLbl="node1" presStyleIdx="12" presStyleCnt="19"/>
      <dgm:spPr/>
    </dgm:pt>
    <dgm:pt modelId="{3357D570-8C81-7849-B2FD-9D71651EC354}" type="pres">
      <dgm:prSet presAssocID="{B297FBE8-8A28-D24D-AC6E-0CBF6514C0ED}" presName="c14" presStyleLbl="node1" presStyleIdx="13" presStyleCnt="19"/>
      <dgm:spPr/>
    </dgm:pt>
    <dgm:pt modelId="{FE486843-6E9C-BA4D-98EE-0EE7A61AADDE}" type="pres">
      <dgm:prSet presAssocID="{B297FBE8-8A28-D24D-AC6E-0CBF6514C0ED}" presName="c15" presStyleLbl="node1" presStyleIdx="14" presStyleCnt="19"/>
      <dgm:spPr/>
    </dgm:pt>
    <dgm:pt modelId="{7C2DA2F8-CC1F-644D-A0E1-58470EC2A0E9}" type="pres">
      <dgm:prSet presAssocID="{B297FBE8-8A28-D24D-AC6E-0CBF6514C0ED}" presName="c16" presStyleLbl="node1" presStyleIdx="15" presStyleCnt="19"/>
      <dgm:spPr/>
    </dgm:pt>
    <dgm:pt modelId="{B4857CA2-21F2-9346-A967-F41FD63FB78F}" type="pres">
      <dgm:prSet presAssocID="{B297FBE8-8A28-D24D-AC6E-0CBF6514C0ED}" presName="c17" presStyleLbl="node1" presStyleIdx="16" presStyleCnt="19"/>
      <dgm:spPr/>
    </dgm:pt>
    <dgm:pt modelId="{26B369DF-DC77-2440-9227-0F6B989A3E64}" type="pres">
      <dgm:prSet presAssocID="{B297FBE8-8A28-D24D-AC6E-0CBF6514C0ED}" presName="c18" presStyleLbl="node1" presStyleIdx="17" presStyleCnt="19"/>
      <dgm:spPr/>
    </dgm:pt>
    <dgm:pt modelId="{A3EEC8F8-DD35-3542-A1E2-DC5578DCE512}" type="pres">
      <dgm:prSet presAssocID="{DC7ECC94-6DA2-7841-9791-4B84945E7CF8}" presName="chevronComposite1" presStyleCnt="0"/>
      <dgm:spPr/>
    </dgm:pt>
    <dgm:pt modelId="{5F4ABF99-3BBE-5D4D-B73E-4857CE03E657}" type="pres">
      <dgm:prSet presAssocID="{DC7ECC94-6DA2-7841-9791-4B84945E7CF8}" presName="chevron1" presStyleLbl="sibTrans2D1" presStyleIdx="0" presStyleCnt="2" custLinFactNeighborX="-7672" custLinFactNeighborY="-1955"/>
      <dgm:spPr/>
    </dgm:pt>
    <dgm:pt modelId="{41190309-5044-8C4C-899A-0E4EB5FBFE58}" type="pres">
      <dgm:prSet presAssocID="{DC7ECC94-6DA2-7841-9791-4B84945E7CF8}" presName="spChevron1" presStyleCnt="0"/>
      <dgm:spPr/>
    </dgm:pt>
    <dgm:pt modelId="{632354BE-CCB2-CF4A-9BFD-AE27E02A0A1B}" type="pres">
      <dgm:prSet presAssocID="{DC7ECC94-6DA2-7841-9791-4B84945E7CF8}" presName="overlap" presStyleCnt="0"/>
      <dgm:spPr/>
    </dgm:pt>
    <dgm:pt modelId="{75BBF45A-E40A-C24F-91F5-2144981C5D56}" type="pres">
      <dgm:prSet presAssocID="{DC7ECC94-6DA2-7841-9791-4B84945E7CF8}" presName="chevronComposite2" presStyleCnt="0"/>
      <dgm:spPr/>
    </dgm:pt>
    <dgm:pt modelId="{6528BBDD-835D-1744-B631-9EC5DBE0E07D}" type="pres">
      <dgm:prSet presAssocID="{DC7ECC94-6DA2-7841-9791-4B84945E7CF8}" presName="chevron2" presStyleLbl="sibTrans2D1" presStyleIdx="1" presStyleCnt="2" custLinFactNeighborX="51804" custLinFactNeighborY="-851"/>
      <dgm:spPr/>
    </dgm:pt>
    <dgm:pt modelId="{5C79DB1B-478D-3A42-9285-D6EC36C9E7EA}" type="pres">
      <dgm:prSet presAssocID="{DC7ECC94-6DA2-7841-9791-4B84945E7CF8}" presName="spChevron2" presStyleCnt="0"/>
      <dgm:spPr/>
    </dgm:pt>
    <dgm:pt modelId="{E7DB999C-3E21-3849-B468-242775BCB350}" type="pres">
      <dgm:prSet presAssocID="{5931F0F7-4C62-2942-977D-14B1B26EF356}" presName="last" presStyleCnt="0"/>
      <dgm:spPr/>
    </dgm:pt>
    <dgm:pt modelId="{B26289AF-2C97-1C40-8A17-C970EF0678D4}" type="pres">
      <dgm:prSet presAssocID="{5931F0F7-4C62-2942-977D-14B1B26EF356}" presName="circleTx" presStyleLbl="node1" presStyleIdx="18" presStyleCnt="19" custScaleX="94988" custScaleY="95387" custLinFactNeighborX="19828" custLinFactNeighborY="-7020"/>
      <dgm:spPr/>
    </dgm:pt>
    <dgm:pt modelId="{12426024-3A47-0544-913D-3FFCC1489E05}" type="pres">
      <dgm:prSet presAssocID="{5931F0F7-4C62-2942-977D-14B1B26EF356}" presName="spN" presStyleCnt="0"/>
      <dgm:spPr/>
    </dgm:pt>
  </dgm:ptLst>
  <dgm:cxnLst>
    <dgm:cxn modelId="{E61E9320-9A62-3C4F-8A73-959A184F7F7B}" type="presOf" srcId="{B297FBE8-8A28-D24D-AC6E-0CBF6514C0ED}" destId="{226F0C50-1869-D64C-AF10-ED4F87CD92DE}" srcOrd="0" destOrd="0" presId="urn:microsoft.com/office/officeart/2009/3/layout/RandomtoResultProcess"/>
    <dgm:cxn modelId="{917DD938-7289-3841-AA4A-10BE8939885C}" srcId="{0CB439DB-7A89-FF4A-BA29-668C04204F1B}" destId="{B297FBE8-8A28-D24D-AC6E-0CBF6514C0ED}" srcOrd="0" destOrd="0" parTransId="{118BA5A1-704D-A64D-B200-614554EAA392}" sibTransId="{DC7ECC94-6DA2-7841-9791-4B84945E7CF8}"/>
    <dgm:cxn modelId="{143EFB68-6F5A-1547-B02E-768AFEEFDC80}" srcId="{0CB439DB-7A89-FF4A-BA29-668C04204F1B}" destId="{5931F0F7-4C62-2942-977D-14B1B26EF356}" srcOrd="1" destOrd="0" parTransId="{976746C6-9B16-784F-BB00-E2675971C200}" sibTransId="{A031B988-5132-6441-9DAF-70BA737C3271}"/>
    <dgm:cxn modelId="{5B5EF1BD-B99B-254F-8EA5-4303DEAFD163}" type="presOf" srcId="{5931F0F7-4C62-2942-977D-14B1B26EF356}" destId="{B26289AF-2C97-1C40-8A17-C970EF0678D4}" srcOrd="0" destOrd="0" presId="urn:microsoft.com/office/officeart/2009/3/layout/RandomtoResultProcess"/>
    <dgm:cxn modelId="{1EF5B6CF-93FC-FB4A-98BE-A3CE842EBA53}" type="presOf" srcId="{0CB439DB-7A89-FF4A-BA29-668C04204F1B}" destId="{111E5D14-D312-FE42-AAF6-93680168DD5C}" srcOrd="0" destOrd="0" presId="urn:microsoft.com/office/officeart/2009/3/layout/RandomtoResultProcess"/>
    <dgm:cxn modelId="{E17AAF81-E8D9-1F45-81A6-0AA38D95C29F}" type="presParOf" srcId="{111E5D14-D312-FE42-AAF6-93680168DD5C}" destId="{98150C1C-26CF-A841-A1B0-B3BF31F36DF1}" srcOrd="0" destOrd="0" presId="urn:microsoft.com/office/officeart/2009/3/layout/RandomtoResultProcess"/>
    <dgm:cxn modelId="{D5EEECFD-2E14-E74F-91B8-74B39BC686A2}" type="presParOf" srcId="{98150C1C-26CF-A841-A1B0-B3BF31F36DF1}" destId="{226F0C50-1869-D64C-AF10-ED4F87CD92DE}" srcOrd="0" destOrd="0" presId="urn:microsoft.com/office/officeart/2009/3/layout/RandomtoResultProcess"/>
    <dgm:cxn modelId="{265690F6-2CBC-0C42-BC13-BFBC4347AA94}" type="presParOf" srcId="{98150C1C-26CF-A841-A1B0-B3BF31F36DF1}" destId="{1F203FC9-C267-1F41-860E-CB8E97D3B244}" srcOrd="1" destOrd="0" presId="urn:microsoft.com/office/officeart/2009/3/layout/RandomtoResultProcess"/>
    <dgm:cxn modelId="{EA93E8A2-8E96-B141-806A-5ADE129759E9}" type="presParOf" srcId="{98150C1C-26CF-A841-A1B0-B3BF31F36DF1}" destId="{F3DFEF30-2E56-2248-8073-E6F4380CA115}" srcOrd="2" destOrd="0" presId="urn:microsoft.com/office/officeart/2009/3/layout/RandomtoResultProcess"/>
    <dgm:cxn modelId="{86CE77F1-8FF1-F24B-9F3A-42CF0DE3B5DF}" type="presParOf" srcId="{98150C1C-26CF-A841-A1B0-B3BF31F36DF1}" destId="{5F0F68F3-78CE-6143-9636-CF72A08DBA69}" srcOrd="3" destOrd="0" presId="urn:microsoft.com/office/officeart/2009/3/layout/RandomtoResultProcess"/>
    <dgm:cxn modelId="{AF6A1602-A41C-7E4A-B9E5-937B591C79F2}" type="presParOf" srcId="{98150C1C-26CF-A841-A1B0-B3BF31F36DF1}" destId="{0363D362-E28E-384B-9CA0-8053990F6C53}" srcOrd="4" destOrd="0" presId="urn:microsoft.com/office/officeart/2009/3/layout/RandomtoResultProcess"/>
    <dgm:cxn modelId="{25B13941-D7A5-3F49-87EB-E15F87131A04}" type="presParOf" srcId="{98150C1C-26CF-A841-A1B0-B3BF31F36DF1}" destId="{14309AF1-7881-5346-BC70-3366CDE8CC70}" srcOrd="5" destOrd="0" presId="urn:microsoft.com/office/officeart/2009/3/layout/RandomtoResultProcess"/>
    <dgm:cxn modelId="{90677B2B-8F24-1041-B3FE-98CF735DD529}" type="presParOf" srcId="{98150C1C-26CF-A841-A1B0-B3BF31F36DF1}" destId="{34FA993A-5814-AD46-A729-B72300C3657F}" srcOrd="6" destOrd="0" presId="urn:microsoft.com/office/officeart/2009/3/layout/RandomtoResultProcess"/>
    <dgm:cxn modelId="{4326AFE7-E01A-A346-8054-94CDBB76DD2B}" type="presParOf" srcId="{98150C1C-26CF-A841-A1B0-B3BF31F36DF1}" destId="{41616514-10E0-0C46-842C-AAD52CA83644}" srcOrd="7" destOrd="0" presId="urn:microsoft.com/office/officeart/2009/3/layout/RandomtoResultProcess"/>
    <dgm:cxn modelId="{29E8A3FC-DD04-D14E-9DA2-C741064A7011}" type="presParOf" srcId="{98150C1C-26CF-A841-A1B0-B3BF31F36DF1}" destId="{CB7E655B-0DB6-6742-BA3F-2AD2EC6751EF}" srcOrd="8" destOrd="0" presId="urn:microsoft.com/office/officeart/2009/3/layout/RandomtoResultProcess"/>
    <dgm:cxn modelId="{91C50D13-FDAB-A049-803C-F638427616FC}" type="presParOf" srcId="{98150C1C-26CF-A841-A1B0-B3BF31F36DF1}" destId="{92F6743D-2D2B-0C4B-B7DD-D046F8FB0705}" srcOrd="9" destOrd="0" presId="urn:microsoft.com/office/officeart/2009/3/layout/RandomtoResultProcess"/>
    <dgm:cxn modelId="{3159AB6B-DD05-734C-AC82-EDE728A7905C}" type="presParOf" srcId="{98150C1C-26CF-A841-A1B0-B3BF31F36DF1}" destId="{BE9D30FE-C321-7A4A-80AA-86F8F0DF4D66}" srcOrd="10" destOrd="0" presId="urn:microsoft.com/office/officeart/2009/3/layout/RandomtoResultProcess"/>
    <dgm:cxn modelId="{DB2DC0E5-E83A-F445-A08B-1FBBBD23649C}" type="presParOf" srcId="{98150C1C-26CF-A841-A1B0-B3BF31F36DF1}" destId="{4F44155B-4BB7-DA47-8475-93E84E9A9229}" srcOrd="11" destOrd="0" presId="urn:microsoft.com/office/officeart/2009/3/layout/RandomtoResultProcess"/>
    <dgm:cxn modelId="{2ECD25C5-9125-F84F-BAF1-B988C71D5C96}" type="presParOf" srcId="{98150C1C-26CF-A841-A1B0-B3BF31F36DF1}" destId="{3E9087C8-0A3A-F44F-9141-7C6BD327C7A0}" srcOrd="12" destOrd="0" presId="urn:microsoft.com/office/officeart/2009/3/layout/RandomtoResultProcess"/>
    <dgm:cxn modelId="{C481F9D1-8BC6-D249-AA9D-FADE2813190E}" type="presParOf" srcId="{98150C1C-26CF-A841-A1B0-B3BF31F36DF1}" destId="{C9F55EF3-244A-FE45-A7D1-13B3FE730C11}" srcOrd="13" destOrd="0" presId="urn:microsoft.com/office/officeart/2009/3/layout/RandomtoResultProcess"/>
    <dgm:cxn modelId="{5746C256-9BDE-E14B-80A0-C10BF36A7554}" type="presParOf" srcId="{98150C1C-26CF-A841-A1B0-B3BF31F36DF1}" destId="{3357D570-8C81-7849-B2FD-9D71651EC354}" srcOrd="14" destOrd="0" presId="urn:microsoft.com/office/officeart/2009/3/layout/RandomtoResultProcess"/>
    <dgm:cxn modelId="{02DD1EA4-BB16-7741-A100-25E31820C463}" type="presParOf" srcId="{98150C1C-26CF-A841-A1B0-B3BF31F36DF1}" destId="{FE486843-6E9C-BA4D-98EE-0EE7A61AADDE}" srcOrd="15" destOrd="0" presId="urn:microsoft.com/office/officeart/2009/3/layout/RandomtoResultProcess"/>
    <dgm:cxn modelId="{EFF9BBBD-FB6B-424E-90B8-86D7D2DD53C3}" type="presParOf" srcId="{98150C1C-26CF-A841-A1B0-B3BF31F36DF1}" destId="{7C2DA2F8-CC1F-644D-A0E1-58470EC2A0E9}" srcOrd="16" destOrd="0" presId="urn:microsoft.com/office/officeart/2009/3/layout/RandomtoResultProcess"/>
    <dgm:cxn modelId="{CF333D39-43CA-BE43-B302-6DA4265FE412}" type="presParOf" srcId="{98150C1C-26CF-A841-A1B0-B3BF31F36DF1}" destId="{B4857CA2-21F2-9346-A967-F41FD63FB78F}" srcOrd="17" destOrd="0" presId="urn:microsoft.com/office/officeart/2009/3/layout/RandomtoResultProcess"/>
    <dgm:cxn modelId="{BC260E5E-E309-594A-9B33-5BC575BE132C}" type="presParOf" srcId="{98150C1C-26CF-A841-A1B0-B3BF31F36DF1}" destId="{26B369DF-DC77-2440-9227-0F6B989A3E64}" srcOrd="18" destOrd="0" presId="urn:microsoft.com/office/officeart/2009/3/layout/RandomtoResultProcess"/>
    <dgm:cxn modelId="{23A807D7-05B7-EA40-BB9E-FC57058619DB}" type="presParOf" srcId="{111E5D14-D312-FE42-AAF6-93680168DD5C}" destId="{A3EEC8F8-DD35-3542-A1E2-DC5578DCE512}" srcOrd="1" destOrd="0" presId="urn:microsoft.com/office/officeart/2009/3/layout/RandomtoResultProcess"/>
    <dgm:cxn modelId="{3166DAC0-6BD7-474C-A9B0-8BBBEAE3F2B1}" type="presParOf" srcId="{A3EEC8F8-DD35-3542-A1E2-DC5578DCE512}" destId="{5F4ABF99-3BBE-5D4D-B73E-4857CE03E657}" srcOrd="0" destOrd="0" presId="urn:microsoft.com/office/officeart/2009/3/layout/RandomtoResultProcess"/>
    <dgm:cxn modelId="{9DA83234-4050-2746-B7AF-28E3FB98AE84}" type="presParOf" srcId="{A3EEC8F8-DD35-3542-A1E2-DC5578DCE512}" destId="{41190309-5044-8C4C-899A-0E4EB5FBFE58}" srcOrd="1" destOrd="0" presId="urn:microsoft.com/office/officeart/2009/3/layout/RandomtoResultProcess"/>
    <dgm:cxn modelId="{B4E9A5F5-6E51-3148-B613-16F24911368F}" type="presParOf" srcId="{111E5D14-D312-FE42-AAF6-93680168DD5C}" destId="{632354BE-CCB2-CF4A-9BFD-AE27E02A0A1B}" srcOrd="2" destOrd="0" presId="urn:microsoft.com/office/officeart/2009/3/layout/RandomtoResultProcess"/>
    <dgm:cxn modelId="{617A7086-44B8-8F4D-AF3B-226639F02CEE}" type="presParOf" srcId="{111E5D14-D312-FE42-AAF6-93680168DD5C}" destId="{75BBF45A-E40A-C24F-91F5-2144981C5D56}" srcOrd="3" destOrd="0" presId="urn:microsoft.com/office/officeart/2009/3/layout/RandomtoResultProcess"/>
    <dgm:cxn modelId="{9DB981A2-1D8C-5C46-A237-AACFEA43C7BA}" type="presParOf" srcId="{75BBF45A-E40A-C24F-91F5-2144981C5D56}" destId="{6528BBDD-835D-1744-B631-9EC5DBE0E07D}" srcOrd="0" destOrd="0" presId="urn:microsoft.com/office/officeart/2009/3/layout/RandomtoResultProcess"/>
    <dgm:cxn modelId="{CA86764F-54DA-5849-8552-EC76464B919D}" type="presParOf" srcId="{75BBF45A-E40A-C24F-91F5-2144981C5D56}" destId="{5C79DB1B-478D-3A42-9285-D6EC36C9E7EA}" srcOrd="1" destOrd="0" presId="urn:microsoft.com/office/officeart/2009/3/layout/RandomtoResultProcess"/>
    <dgm:cxn modelId="{B2EA0D68-F8F3-6948-962A-3AEF599674B9}" type="presParOf" srcId="{111E5D14-D312-FE42-AAF6-93680168DD5C}" destId="{E7DB999C-3E21-3849-B468-242775BCB350}" srcOrd="4" destOrd="0" presId="urn:microsoft.com/office/officeart/2009/3/layout/RandomtoResultProcess"/>
    <dgm:cxn modelId="{B62B1717-25F2-3E40-9FA9-B0F16B80EF38}" type="presParOf" srcId="{E7DB999C-3E21-3849-B468-242775BCB350}" destId="{B26289AF-2C97-1C40-8A17-C970EF0678D4}" srcOrd="0" destOrd="0" presId="urn:microsoft.com/office/officeart/2009/3/layout/RandomtoResultProcess"/>
    <dgm:cxn modelId="{7F573B29-32ED-FD4A-9202-9531094EF044}" type="presParOf" srcId="{E7DB999C-3E21-3849-B468-242775BCB350}" destId="{12426024-3A47-0544-913D-3FFCC1489E05}" srcOrd="1" destOrd="0" presId="urn:microsoft.com/office/officeart/2009/3/layout/RandomtoResultProces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527792-76B6-C54B-A1AC-31E5D84F8555}" type="doc">
      <dgm:prSet loTypeId="urn:microsoft.com/office/officeart/2005/8/layout/cycle4" loCatId="" qsTypeId="urn:microsoft.com/office/officeart/2005/8/quickstyle/simple1" qsCatId="simple" csTypeId="urn:microsoft.com/office/officeart/2005/8/colors/accent1_2" csCatId="accent1" phldr="1"/>
      <dgm:spPr/>
      <dgm:t>
        <a:bodyPr/>
        <a:lstStyle/>
        <a:p>
          <a:endParaRPr lang="en-US"/>
        </a:p>
      </dgm:t>
    </dgm:pt>
    <dgm:pt modelId="{A902D549-40D4-F343-93AC-22AA81881453}">
      <dgm:prSet phldrT="[Text]" custT="1"/>
      <dgm:spPr/>
      <dgm:t>
        <a:bodyPr/>
        <a:lstStyle/>
        <a:p>
          <a:r>
            <a:rPr lang="en-US" sz="1550" dirty="0">
              <a:solidFill>
                <a:schemeClr val="tx1"/>
              </a:solidFill>
            </a:rPr>
            <a:t>Defining family engagement</a:t>
          </a:r>
        </a:p>
      </dgm:t>
    </dgm:pt>
    <dgm:pt modelId="{7FA03A74-AE06-0040-A471-7791803000B6}" type="parTrans" cxnId="{73A53E9C-142D-E54A-A2BA-CE13CC973CA7}">
      <dgm:prSet/>
      <dgm:spPr/>
      <dgm:t>
        <a:bodyPr/>
        <a:lstStyle/>
        <a:p>
          <a:endParaRPr lang="en-US"/>
        </a:p>
      </dgm:t>
    </dgm:pt>
    <dgm:pt modelId="{3DF88620-D595-E147-B623-933AA21E0C12}" type="sibTrans" cxnId="{73A53E9C-142D-E54A-A2BA-CE13CC973CA7}">
      <dgm:prSet/>
      <dgm:spPr/>
      <dgm:t>
        <a:bodyPr/>
        <a:lstStyle/>
        <a:p>
          <a:endParaRPr lang="en-US"/>
        </a:p>
      </dgm:t>
    </dgm:pt>
    <dgm:pt modelId="{329095D6-6C7B-6242-B8B5-3C0A6DC61EDD}">
      <dgm:prSet phldrT="[Text]" custT="1"/>
      <dgm:spPr/>
      <dgm:t>
        <a:bodyPr/>
        <a:lstStyle/>
        <a:p>
          <a:r>
            <a:rPr lang="en-US" sz="1550" dirty="0">
              <a:solidFill>
                <a:schemeClr val="tx1"/>
              </a:solidFill>
            </a:rPr>
            <a:t>Providers’ view on family engagement</a:t>
          </a:r>
        </a:p>
      </dgm:t>
    </dgm:pt>
    <dgm:pt modelId="{DC42EE52-D079-9D46-AD71-DB75099220FD}" type="parTrans" cxnId="{E62F56AE-453B-EF4A-B839-94EAA93110EB}">
      <dgm:prSet/>
      <dgm:spPr/>
      <dgm:t>
        <a:bodyPr/>
        <a:lstStyle/>
        <a:p>
          <a:endParaRPr lang="en-US"/>
        </a:p>
      </dgm:t>
    </dgm:pt>
    <dgm:pt modelId="{9728279F-1EC2-6741-92E4-4A0B730F217B}" type="sibTrans" cxnId="{E62F56AE-453B-EF4A-B839-94EAA93110EB}">
      <dgm:prSet/>
      <dgm:spPr/>
      <dgm:t>
        <a:bodyPr/>
        <a:lstStyle/>
        <a:p>
          <a:endParaRPr lang="en-US"/>
        </a:p>
      </dgm:t>
    </dgm:pt>
    <dgm:pt modelId="{89969DD8-B640-DA41-A984-F16E72CDDAA7}">
      <dgm:prSet phldrT="[Text]" custT="1"/>
      <dgm:spPr/>
      <dgm:t>
        <a:bodyPr/>
        <a:lstStyle/>
        <a:p>
          <a:pPr algn="l"/>
          <a:endParaRPr lang="en-US" sz="1600" dirty="0"/>
        </a:p>
      </dgm:t>
    </dgm:pt>
    <dgm:pt modelId="{ED061019-EC1B-6E44-AECD-2F6F69F183B9}" type="parTrans" cxnId="{9CE1719C-12B5-D346-B0C8-43FDE7D043B2}">
      <dgm:prSet/>
      <dgm:spPr/>
      <dgm:t>
        <a:bodyPr/>
        <a:lstStyle/>
        <a:p>
          <a:endParaRPr lang="en-US"/>
        </a:p>
      </dgm:t>
    </dgm:pt>
    <dgm:pt modelId="{A9C2DF62-0099-1143-A5F8-08FD1D848B34}" type="sibTrans" cxnId="{9CE1719C-12B5-D346-B0C8-43FDE7D043B2}">
      <dgm:prSet/>
      <dgm:spPr/>
      <dgm:t>
        <a:bodyPr/>
        <a:lstStyle/>
        <a:p>
          <a:endParaRPr lang="en-US"/>
        </a:p>
      </dgm:t>
    </dgm:pt>
    <dgm:pt modelId="{7BB7BF84-D616-F54D-B853-04D970682385}">
      <dgm:prSet phldrT="[Text]" custT="1"/>
      <dgm:spPr/>
      <dgm:t>
        <a:bodyPr/>
        <a:lstStyle/>
        <a:p>
          <a:pPr algn="ctr"/>
          <a:r>
            <a:rPr lang="en-US" sz="1550" dirty="0">
              <a:solidFill>
                <a:schemeClr val="tx1"/>
              </a:solidFill>
            </a:rPr>
            <a:t>Families’ view on family engagement</a:t>
          </a:r>
        </a:p>
      </dgm:t>
    </dgm:pt>
    <dgm:pt modelId="{634B90D1-3BFC-7641-851D-B49A3DF10DA7}" type="parTrans" cxnId="{2F2EF2B5-5955-2647-907A-0275835FD340}">
      <dgm:prSet/>
      <dgm:spPr/>
      <dgm:t>
        <a:bodyPr/>
        <a:lstStyle/>
        <a:p>
          <a:endParaRPr lang="en-US"/>
        </a:p>
      </dgm:t>
    </dgm:pt>
    <dgm:pt modelId="{2EBF804E-33D7-874D-BE42-B47413B914E9}" type="sibTrans" cxnId="{2F2EF2B5-5955-2647-907A-0275835FD340}">
      <dgm:prSet/>
      <dgm:spPr/>
      <dgm:t>
        <a:bodyPr/>
        <a:lstStyle/>
        <a:p>
          <a:endParaRPr lang="en-US"/>
        </a:p>
      </dgm:t>
    </dgm:pt>
    <dgm:pt modelId="{A5FB5A2C-712E-854C-8F56-AEA46C21770F}">
      <dgm:prSet phldrT="[Text]" custT="1"/>
      <dgm:spPr/>
      <dgm:t>
        <a:bodyPr lIns="64008" anchor="t"/>
        <a:lstStyle/>
        <a:p>
          <a:endParaRPr lang="en-US" sz="1600" dirty="0"/>
        </a:p>
      </dgm:t>
    </dgm:pt>
    <dgm:pt modelId="{1DEF5C6A-69FD-FD46-A0E7-CAF5320DD06B}" type="parTrans" cxnId="{C8B90C05-796F-DE48-89EA-4D15E765FCC3}">
      <dgm:prSet/>
      <dgm:spPr/>
      <dgm:t>
        <a:bodyPr/>
        <a:lstStyle/>
        <a:p>
          <a:endParaRPr lang="en-US"/>
        </a:p>
      </dgm:t>
    </dgm:pt>
    <dgm:pt modelId="{6AA07ADE-9D29-C248-AAE9-7587387A4C96}" type="sibTrans" cxnId="{C8B90C05-796F-DE48-89EA-4D15E765FCC3}">
      <dgm:prSet/>
      <dgm:spPr/>
      <dgm:t>
        <a:bodyPr/>
        <a:lstStyle/>
        <a:p>
          <a:endParaRPr lang="en-US"/>
        </a:p>
      </dgm:t>
    </dgm:pt>
    <dgm:pt modelId="{A7A036AE-2237-6944-8A26-1F3B8F145AF8}">
      <dgm:prSet phldrT="[Text]" custT="1"/>
      <dgm:spPr/>
      <dgm:t>
        <a:bodyPr/>
        <a:lstStyle/>
        <a:p>
          <a:r>
            <a:rPr lang="en-US" sz="1550" dirty="0">
              <a:solidFill>
                <a:schemeClr val="tx1"/>
              </a:solidFill>
            </a:rPr>
            <a:t>Family engagement principles/ strategies</a:t>
          </a:r>
        </a:p>
      </dgm:t>
    </dgm:pt>
    <dgm:pt modelId="{1346298C-A0FE-6043-8A90-2950272E7372}" type="parTrans" cxnId="{FB9B5AC2-E0A2-E842-B0B4-39026CA99876}">
      <dgm:prSet/>
      <dgm:spPr/>
      <dgm:t>
        <a:bodyPr/>
        <a:lstStyle/>
        <a:p>
          <a:endParaRPr lang="en-US"/>
        </a:p>
      </dgm:t>
    </dgm:pt>
    <dgm:pt modelId="{8A136112-80C0-374D-A115-DBBDCCB4ECD0}" type="sibTrans" cxnId="{FB9B5AC2-E0A2-E842-B0B4-39026CA99876}">
      <dgm:prSet/>
      <dgm:spPr/>
      <dgm:t>
        <a:bodyPr/>
        <a:lstStyle/>
        <a:p>
          <a:endParaRPr lang="en-US"/>
        </a:p>
      </dgm:t>
    </dgm:pt>
    <dgm:pt modelId="{B76A4F7E-D850-0947-AFC2-EEE774D2F551}">
      <dgm:prSet phldrT="[Text]" custT="1"/>
      <dgm:spPr/>
      <dgm:t>
        <a:bodyPr vert="horz" anchor="t"/>
        <a:lstStyle/>
        <a:p>
          <a:endParaRPr lang="en-US" sz="1600" dirty="0"/>
        </a:p>
      </dgm:t>
    </dgm:pt>
    <dgm:pt modelId="{4FD3E518-0B16-2A44-A70B-03599A22328C}" type="parTrans" cxnId="{A3A7B35E-ADB6-F44D-B220-C7E6FA515626}">
      <dgm:prSet/>
      <dgm:spPr/>
      <dgm:t>
        <a:bodyPr/>
        <a:lstStyle/>
        <a:p>
          <a:endParaRPr lang="en-US"/>
        </a:p>
      </dgm:t>
    </dgm:pt>
    <dgm:pt modelId="{95AD1E77-8933-1041-814E-934440804ED0}" type="sibTrans" cxnId="{A3A7B35E-ADB6-F44D-B220-C7E6FA515626}">
      <dgm:prSet/>
      <dgm:spPr/>
      <dgm:t>
        <a:bodyPr/>
        <a:lstStyle/>
        <a:p>
          <a:endParaRPr lang="en-US"/>
        </a:p>
      </dgm:t>
    </dgm:pt>
    <dgm:pt modelId="{87222116-8C73-AF49-B2AC-50AE30EF345D}">
      <dgm:prSet phldrT="[Text]" custT="1"/>
      <dgm:spPr/>
      <dgm:t>
        <a:bodyPr/>
        <a:lstStyle/>
        <a:p>
          <a:endParaRPr lang="en-US" sz="1600" dirty="0"/>
        </a:p>
      </dgm:t>
    </dgm:pt>
    <dgm:pt modelId="{47B2AC61-1852-E54D-BE05-3043DBF6B8C6}" type="sibTrans" cxnId="{6C1062E3-7EB7-6E40-AAAA-3A82A647FA35}">
      <dgm:prSet/>
      <dgm:spPr/>
      <dgm:t>
        <a:bodyPr/>
        <a:lstStyle/>
        <a:p>
          <a:endParaRPr lang="en-US"/>
        </a:p>
      </dgm:t>
    </dgm:pt>
    <dgm:pt modelId="{1AAA382F-B9C9-4740-B0CB-B401931C28EE}" type="parTrans" cxnId="{6C1062E3-7EB7-6E40-AAAA-3A82A647FA35}">
      <dgm:prSet/>
      <dgm:spPr/>
      <dgm:t>
        <a:bodyPr/>
        <a:lstStyle/>
        <a:p>
          <a:endParaRPr lang="en-US"/>
        </a:p>
      </dgm:t>
    </dgm:pt>
    <dgm:pt modelId="{0D5D0DFD-B812-C443-8BE0-620188228083}" type="pres">
      <dgm:prSet presAssocID="{FC527792-76B6-C54B-A1AC-31E5D84F8555}" presName="cycleMatrixDiagram" presStyleCnt="0">
        <dgm:presLayoutVars>
          <dgm:chMax val="1"/>
          <dgm:dir/>
          <dgm:animLvl val="lvl"/>
          <dgm:resizeHandles val="exact"/>
        </dgm:presLayoutVars>
      </dgm:prSet>
      <dgm:spPr/>
    </dgm:pt>
    <dgm:pt modelId="{104FC11B-DC41-E842-9023-047168022668}" type="pres">
      <dgm:prSet presAssocID="{FC527792-76B6-C54B-A1AC-31E5D84F8555}" presName="children" presStyleCnt="0"/>
      <dgm:spPr/>
    </dgm:pt>
    <dgm:pt modelId="{EF7A7F35-5726-FA4D-A1B3-9D3868A491C0}" type="pres">
      <dgm:prSet presAssocID="{FC527792-76B6-C54B-A1AC-31E5D84F8555}" presName="child1group" presStyleCnt="0"/>
      <dgm:spPr/>
    </dgm:pt>
    <dgm:pt modelId="{269B462D-D23E-4848-8025-EB6A7BCF8976}" type="pres">
      <dgm:prSet presAssocID="{FC527792-76B6-C54B-A1AC-31E5D84F8555}" presName="child1" presStyleLbl="bgAcc1" presStyleIdx="0" presStyleCnt="4" custScaleX="168406" custScaleY="147106" custLinFactNeighborX="-33955" custLinFactNeighborY="20554"/>
      <dgm:spPr/>
    </dgm:pt>
    <dgm:pt modelId="{1BE40420-C4E9-4042-895C-3BD35312CE93}" type="pres">
      <dgm:prSet presAssocID="{FC527792-76B6-C54B-A1AC-31E5D84F8555}" presName="child1Text" presStyleLbl="bgAcc1" presStyleIdx="0" presStyleCnt="4">
        <dgm:presLayoutVars>
          <dgm:bulletEnabled val="1"/>
        </dgm:presLayoutVars>
      </dgm:prSet>
      <dgm:spPr/>
    </dgm:pt>
    <dgm:pt modelId="{D27E71A4-BBFC-904E-A911-C55DF76C3397}" type="pres">
      <dgm:prSet presAssocID="{FC527792-76B6-C54B-A1AC-31E5D84F8555}" presName="child2group" presStyleCnt="0"/>
      <dgm:spPr/>
    </dgm:pt>
    <dgm:pt modelId="{03384E22-CE85-E142-847E-679F999C0DE0}" type="pres">
      <dgm:prSet presAssocID="{FC527792-76B6-C54B-A1AC-31E5D84F8555}" presName="child2" presStyleLbl="bgAcc1" presStyleIdx="1" presStyleCnt="4" custScaleX="166537" custScaleY="145513" custLinFactNeighborX="13330" custLinFactNeighborY="21490"/>
      <dgm:spPr/>
    </dgm:pt>
    <dgm:pt modelId="{A0B20990-83DF-2449-9EED-5C67EAAC0669}" type="pres">
      <dgm:prSet presAssocID="{FC527792-76B6-C54B-A1AC-31E5D84F8555}" presName="child2Text" presStyleLbl="bgAcc1" presStyleIdx="1" presStyleCnt="4">
        <dgm:presLayoutVars>
          <dgm:bulletEnabled val="1"/>
        </dgm:presLayoutVars>
      </dgm:prSet>
      <dgm:spPr/>
    </dgm:pt>
    <dgm:pt modelId="{2B3D9604-39F3-1640-B3E3-E29F07483453}" type="pres">
      <dgm:prSet presAssocID="{FC527792-76B6-C54B-A1AC-31E5D84F8555}" presName="child3group" presStyleCnt="0"/>
      <dgm:spPr/>
    </dgm:pt>
    <dgm:pt modelId="{35BAE6BE-A08C-184E-98EC-DA625E110346}" type="pres">
      <dgm:prSet presAssocID="{FC527792-76B6-C54B-A1AC-31E5D84F8555}" presName="child3" presStyleLbl="bgAcc1" presStyleIdx="2" presStyleCnt="4" custScaleX="164968" custScaleY="145123" custLinFactNeighborX="27465" custLinFactNeighborY="-31131"/>
      <dgm:spPr/>
    </dgm:pt>
    <dgm:pt modelId="{79970A65-AC85-2A46-A6A8-722026E4BE25}" type="pres">
      <dgm:prSet presAssocID="{FC527792-76B6-C54B-A1AC-31E5D84F8555}" presName="child3Text" presStyleLbl="bgAcc1" presStyleIdx="2" presStyleCnt="4">
        <dgm:presLayoutVars>
          <dgm:bulletEnabled val="1"/>
        </dgm:presLayoutVars>
      </dgm:prSet>
      <dgm:spPr/>
    </dgm:pt>
    <dgm:pt modelId="{56853001-8432-3C40-94E6-652B77406919}" type="pres">
      <dgm:prSet presAssocID="{FC527792-76B6-C54B-A1AC-31E5D84F8555}" presName="child4group" presStyleCnt="0"/>
      <dgm:spPr/>
    </dgm:pt>
    <dgm:pt modelId="{C05F971C-0556-464A-8F23-1287B665C464}" type="pres">
      <dgm:prSet presAssocID="{FC527792-76B6-C54B-A1AC-31E5D84F8555}" presName="child4" presStyleLbl="bgAcc1" presStyleIdx="3" presStyleCnt="4" custScaleX="164978" custScaleY="145499" custLinFactNeighborX="-35910" custLinFactNeighborY="-31666"/>
      <dgm:spPr/>
    </dgm:pt>
    <dgm:pt modelId="{5C826B35-AC60-DE4C-9942-6E46EDDCCE68}" type="pres">
      <dgm:prSet presAssocID="{FC527792-76B6-C54B-A1AC-31E5D84F8555}" presName="child4Text" presStyleLbl="bgAcc1" presStyleIdx="3" presStyleCnt="4">
        <dgm:presLayoutVars>
          <dgm:bulletEnabled val="1"/>
        </dgm:presLayoutVars>
      </dgm:prSet>
      <dgm:spPr/>
    </dgm:pt>
    <dgm:pt modelId="{64DFEA2F-E501-A44C-8A1E-7AA3F0F97045}" type="pres">
      <dgm:prSet presAssocID="{FC527792-76B6-C54B-A1AC-31E5D84F8555}" presName="childPlaceholder" presStyleCnt="0"/>
      <dgm:spPr/>
    </dgm:pt>
    <dgm:pt modelId="{7DDD4C9D-E9A5-C647-8DE0-A020C9568A41}" type="pres">
      <dgm:prSet presAssocID="{FC527792-76B6-C54B-A1AC-31E5D84F8555}" presName="circle" presStyleCnt="0"/>
      <dgm:spPr/>
    </dgm:pt>
    <dgm:pt modelId="{CCD18928-DF14-8D40-93A0-B3C1C0506F8A}" type="pres">
      <dgm:prSet presAssocID="{FC527792-76B6-C54B-A1AC-31E5D84F8555}" presName="quadrant1" presStyleLbl="node1" presStyleIdx="0" presStyleCnt="4" custScaleX="68013" custScaleY="63571" custLinFactNeighborX="18226" custLinFactNeighborY="14075">
        <dgm:presLayoutVars>
          <dgm:chMax val="1"/>
          <dgm:bulletEnabled val="1"/>
        </dgm:presLayoutVars>
      </dgm:prSet>
      <dgm:spPr/>
    </dgm:pt>
    <dgm:pt modelId="{4717D7EE-03F5-174C-8652-47BEA1395C7E}" type="pres">
      <dgm:prSet presAssocID="{FC527792-76B6-C54B-A1AC-31E5D84F8555}" presName="quadrant2" presStyleLbl="node1" presStyleIdx="1" presStyleCnt="4" custScaleX="67281" custScaleY="62734" custLinFactNeighborX="-15792" custLinFactNeighborY="13530">
        <dgm:presLayoutVars>
          <dgm:chMax val="1"/>
          <dgm:bulletEnabled val="1"/>
        </dgm:presLayoutVars>
      </dgm:prSet>
      <dgm:spPr/>
    </dgm:pt>
    <dgm:pt modelId="{C0BA171C-5D00-1F4C-A6D8-3C9BFB25B648}" type="pres">
      <dgm:prSet presAssocID="{FC527792-76B6-C54B-A1AC-31E5D84F8555}" presName="quadrant3" presStyleLbl="node1" presStyleIdx="2" presStyleCnt="4" custScaleX="68167" custScaleY="62607" custLinFactNeighborX="-15792" custLinFactNeighborY="-24759">
        <dgm:presLayoutVars>
          <dgm:chMax val="1"/>
          <dgm:bulletEnabled val="1"/>
        </dgm:presLayoutVars>
      </dgm:prSet>
      <dgm:spPr/>
    </dgm:pt>
    <dgm:pt modelId="{BCD5927E-D81D-C041-BC36-E56E695863BE}" type="pres">
      <dgm:prSet presAssocID="{FC527792-76B6-C54B-A1AC-31E5D84F8555}" presName="quadrant4" presStyleLbl="node1" presStyleIdx="3" presStyleCnt="4" custScaleX="68167" custScaleY="62750" custLinFactNeighborX="18226" custLinFactNeighborY="-25129">
        <dgm:presLayoutVars>
          <dgm:chMax val="1"/>
          <dgm:bulletEnabled val="1"/>
        </dgm:presLayoutVars>
      </dgm:prSet>
      <dgm:spPr/>
    </dgm:pt>
    <dgm:pt modelId="{A1D4B499-80A4-504D-AF14-B9C9375C96FC}" type="pres">
      <dgm:prSet presAssocID="{FC527792-76B6-C54B-A1AC-31E5D84F8555}" presName="quadrantPlaceholder" presStyleCnt="0"/>
      <dgm:spPr/>
    </dgm:pt>
    <dgm:pt modelId="{7AC12A47-5E8A-9A40-A3C5-94FFA41A8C00}" type="pres">
      <dgm:prSet presAssocID="{FC527792-76B6-C54B-A1AC-31E5D84F8555}" presName="center1" presStyleLbl="fgShp" presStyleIdx="0" presStyleCnt="2" custFlipVert="1" custFlipHor="1" custScaleX="18548" custScaleY="13724" custLinFactY="-100000" custLinFactNeighborX="73676" custLinFactNeighborY="-173614"/>
      <dgm:spPr/>
    </dgm:pt>
    <dgm:pt modelId="{928BC6B2-0C3A-7147-ABBD-321389EBCD01}" type="pres">
      <dgm:prSet presAssocID="{FC527792-76B6-C54B-A1AC-31E5D84F8555}" presName="center2" presStyleLbl="fgShp" presStyleIdx="1" presStyleCnt="2" custFlipVert="1" custFlipHor="1" custScaleX="15721" custScaleY="32329" custLinFactX="100000" custLinFactY="-117442" custLinFactNeighborX="166013" custLinFactNeighborY="-200000"/>
      <dgm:spPr/>
    </dgm:pt>
  </dgm:ptLst>
  <dgm:cxnLst>
    <dgm:cxn modelId="{3C8ECA00-C864-9E48-B9E6-ACE59B1AB350}" type="presOf" srcId="{A5FB5A2C-712E-854C-8F56-AEA46C21770F}" destId="{79970A65-AC85-2A46-A6A8-722026E4BE25}" srcOrd="1" destOrd="0" presId="urn:microsoft.com/office/officeart/2005/8/layout/cycle4"/>
    <dgm:cxn modelId="{C8B90C05-796F-DE48-89EA-4D15E765FCC3}" srcId="{7BB7BF84-D616-F54D-B853-04D970682385}" destId="{A5FB5A2C-712E-854C-8F56-AEA46C21770F}" srcOrd="0" destOrd="0" parTransId="{1DEF5C6A-69FD-FD46-A0E7-CAF5320DD06B}" sibTransId="{6AA07ADE-9D29-C248-AAE9-7587387A4C96}"/>
    <dgm:cxn modelId="{22E7990C-1525-2343-8213-B57599244F0F}" type="presOf" srcId="{B76A4F7E-D850-0947-AFC2-EEE774D2F551}" destId="{5C826B35-AC60-DE4C-9942-6E46EDDCCE68}" srcOrd="1" destOrd="0" presId="urn:microsoft.com/office/officeart/2005/8/layout/cycle4"/>
    <dgm:cxn modelId="{A228E830-CB5A-C249-A2AC-D73FC5479EF0}" type="presOf" srcId="{329095D6-6C7B-6242-B8B5-3C0A6DC61EDD}" destId="{4717D7EE-03F5-174C-8652-47BEA1395C7E}" srcOrd="0" destOrd="0" presId="urn:microsoft.com/office/officeart/2005/8/layout/cycle4"/>
    <dgm:cxn modelId="{F9048F40-278C-2040-9668-4ABCC55BC2FA}" type="presOf" srcId="{FC527792-76B6-C54B-A1AC-31E5D84F8555}" destId="{0D5D0DFD-B812-C443-8BE0-620188228083}" srcOrd="0" destOrd="0" presId="urn:microsoft.com/office/officeart/2005/8/layout/cycle4"/>
    <dgm:cxn modelId="{AF09755D-CF9D-544D-9349-BEB5F7899F1E}" type="presOf" srcId="{A902D549-40D4-F343-93AC-22AA81881453}" destId="{CCD18928-DF14-8D40-93A0-B3C1C0506F8A}" srcOrd="0" destOrd="0" presId="urn:microsoft.com/office/officeart/2005/8/layout/cycle4"/>
    <dgm:cxn modelId="{A3A7B35E-ADB6-F44D-B220-C7E6FA515626}" srcId="{A7A036AE-2237-6944-8A26-1F3B8F145AF8}" destId="{B76A4F7E-D850-0947-AFC2-EEE774D2F551}" srcOrd="0" destOrd="0" parTransId="{4FD3E518-0B16-2A44-A70B-03599A22328C}" sibTransId="{95AD1E77-8933-1041-814E-934440804ED0}"/>
    <dgm:cxn modelId="{78580A6A-5E3E-9F43-9B6E-DC1D1311B4C9}" type="presOf" srcId="{A7A036AE-2237-6944-8A26-1F3B8F145AF8}" destId="{BCD5927E-D81D-C041-BC36-E56E695863BE}" srcOrd="0" destOrd="0" presId="urn:microsoft.com/office/officeart/2005/8/layout/cycle4"/>
    <dgm:cxn modelId="{525B8F7C-8C15-254C-927B-2BA9A8A2143A}" type="presOf" srcId="{B76A4F7E-D850-0947-AFC2-EEE774D2F551}" destId="{C05F971C-0556-464A-8F23-1287B665C464}" srcOrd="0" destOrd="0" presId="urn:microsoft.com/office/officeart/2005/8/layout/cycle4"/>
    <dgm:cxn modelId="{D558DA90-AAC4-9F4C-B971-987DB228B23E}" type="presOf" srcId="{89969DD8-B640-DA41-A984-F16E72CDDAA7}" destId="{03384E22-CE85-E142-847E-679F999C0DE0}" srcOrd="0" destOrd="0" presId="urn:microsoft.com/office/officeart/2005/8/layout/cycle4"/>
    <dgm:cxn modelId="{C68D3297-8163-554D-A310-5BC4E83A76F5}" type="presOf" srcId="{87222116-8C73-AF49-B2AC-50AE30EF345D}" destId="{269B462D-D23E-4848-8025-EB6A7BCF8976}" srcOrd="0" destOrd="0" presId="urn:microsoft.com/office/officeart/2005/8/layout/cycle4"/>
    <dgm:cxn modelId="{73A53E9C-142D-E54A-A2BA-CE13CC973CA7}" srcId="{FC527792-76B6-C54B-A1AC-31E5D84F8555}" destId="{A902D549-40D4-F343-93AC-22AA81881453}" srcOrd="0" destOrd="0" parTransId="{7FA03A74-AE06-0040-A471-7791803000B6}" sibTransId="{3DF88620-D595-E147-B623-933AA21E0C12}"/>
    <dgm:cxn modelId="{9CE1719C-12B5-D346-B0C8-43FDE7D043B2}" srcId="{329095D6-6C7B-6242-B8B5-3C0A6DC61EDD}" destId="{89969DD8-B640-DA41-A984-F16E72CDDAA7}" srcOrd="0" destOrd="0" parTransId="{ED061019-EC1B-6E44-AECD-2F6F69F183B9}" sibTransId="{A9C2DF62-0099-1143-A5F8-08FD1D848B34}"/>
    <dgm:cxn modelId="{E62F56AE-453B-EF4A-B839-94EAA93110EB}" srcId="{FC527792-76B6-C54B-A1AC-31E5D84F8555}" destId="{329095D6-6C7B-6242-B8B5-3C0A6DC61EDD}" srcOrd="1" destOrd="0" parTransId="{DC42EE52-D079-9D46-AD71-DB75099220FD}" sibTransId="{9728279F-1EC2-6741-92E4-4A0B730F217B}"/>
    <dgm:cxn modelId="{A16FBDAF-AE4D-C94D-8770-F665729D31B0}" type="presOf" srcId="{87222116-8C73-AF49-B2AC-50AE30EF345D}" destId="{1BE40420-C4E9-4042-895C-3BD35312CE93}" srcOrd="1" destOrd="0" presId="urn:microsoft.com/office/officeart/2005/8/layout/cycle4"/>
    <dgm:cxn modelId="{5921C0AF-00BA-9B4F-8049-180D06087DB4}" type="presOf" srcId="{89969DD8-B640-DA41-A984-F16E72CDDAA7}" destId="{A0B20990-83DF-2449-9EED-5C67EAAC0669}" srcOrd="1" destOrd="0" presId="urn:microsoft.com/office/officeart/2005/8/layout/cycle4"/>
    <dgm:cxn modelId="{2F2EF2B5-5955-2647-907A-0275835FD340}" srcId="{FC527792-76B6-C54B-A1AC-31E5D84F8555}" destId="{7BB7BF84-D616-F54D-B853-04D970682385}" srcOrd="2" destOrd="0" parTransId="{634B90D1-3BFC-7641-851D-B49A3DF10DA7}" sibTransId="{2EBF804E-33D7-874D-BE42-B47413B914E9}"/>
    <dgm:cxn modelId="{FB9B5AC2-E0A2-E842-B0B4-39026CA99876}" srcId="{FC527792-76B6-C54B-A1AC-31E5D84F8555}" destId="{A7A036AE-2237-6944-8A26-1F3B8F145AF8}" srcOrd="3" destOrd="0" parTransId="{1346298C-A0FE-6043-8A90-2950272E7372}" sibTransId="{8A136112-80C0-374D-A115-DBBDCCB4ECD0}"/>
    <dgm:cxn modelId="{6C1062E3-7EB7-6E40-AAAA-3A82A647FA35}" srcId="{A902D549-40D4-F343-93AC-22AA81881453}" destId="{87222116-8C73-AF49-B2AC-50AE30EF345D}" srcOrd="0" destOrd="0" parTransId="{1AAA382F-B9C9-4740-B0CB-B401931C28EE}" sibTransId="{47B2AC61-1852-E54D-BE05-3043DBF6B8C6}"/>
    <dgm:cxn modelId="{5BFAACF7-44A9-AC4F-8B2B-02A7457C08ED}" type="presOf" srcId="{7BB7BF84-D616-F54D-B853-04D970682385}" destId="{C0BA171C-5D00-1F4C-A6D8-3C9BFB25B648}" srcOrd="0" destOrd="0" presId="urn:microsoft.com/office/officeart/2005/8/layout/cycle4"/>
    <dgm:cxn modelId="{523032F8-1DC8-CA42-8E25-4AC8C5728E86}" type="presOf" srcId="{A5FB5A2C-712E-854C-8F56-AEA46C21770F}" destId="{35BAE6BE-A08C-184E-98EC-DA625E110346}" srcOrd="0" destOrd="0" presId="urn:microsoft.com/office/officeart/2005/8/layout/cycle4"/>
    <dgm:cxn modelId="{F328066D-AFE7-1643-A655-DA3A8B6C0B5B}" type="presParOf" srcId="{0D5D0DFD-B812-C443-8BE0-620188228083}" destId="{104FC11B-DC41-E842-9023-047168022668}" srcOrd="0" destOrd="0" presId="urn:microsoft.com/office/officeart/2005/8/layout/cycle4"/>
    <dgm:cxn modelId="{B8FC2C91-22EA-B14A-A7A8-B96EAAFB560E}" type="presParOf" srcId="{104FC11B-DC41-E842-9023-047168022668}" destId="{EF7A7F35-5726-FA4D-A1B3-9D3868A491C0}" srcOrd="0" destOrd="0" presId="urn:microsoft.com/office/officeart/2005/8/layout/cycle4"/>
    <dgm:cxn modelId="{73228C18-CC86-034B-A06A-B3DA563469D2}" type="presParOf" srcId="{EF7A7F35-5726-FA4D-A1B3-9D3868A491C0}" destId="{269B462D-D23E-4848-8025-EB6A7BCF8976}" srcOrd="0" destOrd="0" presId="urn:microsoft.com/office/officeart/2005/8/layout/cycle4"/>
    <dgm:cxn modelId="{63889B32-9EE0-2C42-A1B1-151D98266211}" type="presParOf" srcId="{EF7A7F35-5726-FA4D-A1B3-9D3868A491C0}" destId="{1BE40420-C4E9-4042-895C-3BD35312CE93}" srcOrd="1" destOrd="0" presId="urn:microsoft.com/office/officeart/2005/8/layout/cycle4"/>
    <dgm:cxn modelId="{EC7B2E74-35C2-1748-89FD-9E24EA1BAC14}" type="presParOf" srcId="{104FC11B-DC41-E842-9023-047168022668}" destId="{D27E71A4-BBFC-904E-A911-C55DF76C3397}" srcOrd="1" destOrd="0" presId="urn:microsoft.com/office/officeart/2005/8/layout/cycle4"/>
    <dgm:cxn modelId="{60856DF5-EF86-1645-8F32-07446D70676D}" type="presParOf" srcId="{D27E71A4-BBFC-904E-A911-C55DF76C3397}" destId="{03384E22-CE85-E142-847E-679F999C0DE0}" srcOrd="0" destOrd="0" presId="urn:microsoft.com/office/officeart/2005/8/layout/cycle4"/>
    <dgm:cxn modelId="{979759FE-C5B5-5648-9E1A-A82B910BAC70}" type="presParOf" srcId="{D27E71A4-BBFC-904E-A911-C55DF76C3397}" destId="{A0B20990-83DF-2449-9EED-5C67EAAC0669}" srcOrd="1" destOrd="0" presId="urn:microsoft.com/office/officeart/2005/8/layout/cycle4"/>
    <dgm:cxn modelId="{3244E08C-7DE0-4145-8DC2-BE801DA463CE}" type="presParOf" srcId="{104FC11B-DC41-E842-9023-047168022668}" destId="{2B3D9604-39F3-1640-B3E3-E29F07483453}" srcOrd="2" destOrd="0" presId="urn:microsoft.com/office/officeart/2005/8/layout/cycle4"/>
    <dgm:cxn modelId="{51A31278-CEC5-8B49-9B22-8EA25A1925D6}" type="presParOf" srcId="{2B3D9604-39F3-1640-B3E3-E29F07483453}" destId="{35BAE6BE-A08C-184E-98EC-DA625E110346}" srcOrd="0" destOrd="0" presId="urn:microsoft.com/office/officeart/2005/8/layout/cycle4"/>
    <dgm:cxn modelId="{FDC4CC4E-3ED0-4D48-98D7-70C2BCBF4FF5}" type="presParOf" srcId="{2B3D9604-39F3-1640-B3E3-E29F07483453}" destId="{79970A65-AC85-2A46-A6A8-722026E4BE25}" srcOrd="1" destOrd="0" presId="urn:microsoft.com/office/officeart/2005/8/layout/cycle4"/>
    <dgm:cxn modelId="{0D22966B-00E0-C945-BF9B-459507F12124}" type="presParOf" srcId="{104FC11B-DC41-E842-9023-047168022668}" destId="{56853001-8432-3C40-94E6-652B77406919}" srcOrd="3" destOrd="0" presId="urn:microsoft.com/office/officeart/2005/8/layout/cycle4"/>
    <dgm:cxn modelId="{E34F838E-0155-344F-B6F3-53B568CDBF94}" type="presParOf" srcId="{56853001-8432-3C40-94E6-652B77406919}" destId="{C05F971C-0556-464A-8F23-1287B665C464}" srcOrd="0" destOrd="0" presId="urn:microsoft.com/office/officeart/2005/8/layout/cycle4"/>
    <dgm:cxn modelId="{745F6507-C20E-1E4E-8FA8-4D965E22CEDE}" type="presParOf" srcId="{56853001-8432-3C40-94E6-652B77406919}" destId="{5C826B35-AC60-DE4C-9942-6E46EDDCCE68}" srcOrd="1" destOrd="0" presId="urn:microsoft.com/office/officeart/2005/8/layout/cycle4"/>
    <dgm:cxn modelId="{871E670D-58F3-0C4C-83A0-FB4F79D345AD}" type="presParOf" srcId="{104FC11B-DC41-E842-9023-047168022668}" destId="{64DFEA2F-E501-A44C-8A1E-7AA3F0F97045}" srcOrd="4" destOrd="0" presId="urn:microsoft.com/office/officeart/2005/8/layout/cycle4"/>
    <dgm:cxn modelId="{0F71A50F-66ED-3341-B493-ED652BAB5C92}" type="presParOf" srcId="{0D5D0DFD-B812-C443-8BE0-620188228083}" destId="{7DDD4C9D-E9A5-C647-8DE0-A020C9568A41}" srcOrd="1" destOrd="0" presId="urn:microsoft.com/office/officeart/2005/8/layout/cycle4"/>
    <dgm:cxn modelId="{58B3E1EE-EC31-CC4D-BF4C-6253E3ADF231}" type="presParOf" srcId="{7DDD4C9D-E9A5-C647-8DE0-A020C9568A41}" destId="{CCD18928-DF14-8D40-93A0-B3C1C0506F8A}" srcOrd="0" destOrd="0" presId="urn:microsoft.com/office/officeart/2005/8/layout/cycle4"/>
    <dgm:cxn modelId="{38A6558B-6365-B949-BB4E-F73247E14E62}" type="presParOf" srcId="{7DDD4C9D-E9A5-C647-8DE0-A020C9568A41}" destId="{4717D7EE-03F5-174C-8652-47BEA1395C7E}" srcOrd="1" destOrd="0" presId="urn:microsoft.com/office/officeart/2005/8/layout/cycle4"/>
    <dgm:cxn modelId="{F335297C-DF14-584B-9A2F-9D21FEB35A2C}" type="presParOf" srcId="{7DDD4C9D-E9A5-C647-8DE0-A020C9568A41}" destId="{C0BA171C-5D00-1F4C-A6D8-3C9BFB25B648}" srcOrd="2" destOrd="0" presId="urn:microsoft.com/office/officeart/2005/8/layout/cycle4"/>
    <dgm:cxn modelId="{8C3FD294-8E2F-8A4A-832A-9DF17E475DB1}" type="presParOf" srcId="{7DDD4C9D-E9A5-C647-8DE0-A020C9568A41}" destId="{BCD5927E-D81D-C041-BC36-E56E695863BE}" srcOrd="3" destOrd="0" presId="urn:microsoft.com/office/officeart/2005/8/layout/cycle4"/>
    <dgm:cxn modelId="{C31AC926-1C02-1444-836C-DF465E11C5C8}" type="presParOf" srcId="{7DDD4C9D-E9A5-C647-8DE0-A020C9568A41}" destId="{A1D4B499-80A4-504D-AF14-B9C9375C96FC}" srcOrd="4" destOrd="0" presId="urn:microsoft.com/office/officeart/2005/8/layout/cycle4"/>
    <dgm:cxn modelId="{E0265DC5-66EA-CA4F-A46A-1D992AFCABF1}" type="presParOf" srcId="{0D5D0DFD-B812-C443-8BE0-620188228083}" destId="{7AC12A47-5E8A-9A40-A3C5-94FFA41A8C00}" srcOrd="2" destOrd="0" presId="urn:microsoft.com/office/officeart/2005/8/layout/cycle4"/>
    <dgm:cxn modelId="{5347D2B0-865B-EC45-BCB2-C49D2893BAE2}" type="presParOf" srcId="{0D5D0DFD-B812-C443-8BE0-620188228083}" destId="{928BC6B2-0C3A-7147-ABBD-321389EBCD01}" srcOrd="3" destOrd="0" presId="urn:microsoft.com/office/officeart/2005/8/layout/cycle4"/>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6F0C50-1869-D64C-AF10-ED4F87CD92DE}">
      <dsp:nvSpPr>
        <dsp:cNvPr id="0" name=""/>
        <dsp:cNvSpPr/>
      </dsp:nvSpPr>
      <dsp:spPr>
        <a:xfrm>
          <a:off x="489802" y="802268"/>
          <a:ext cx="2191171" cy="722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kern="1200" dirty="0"/>
            <a:t>Data collection</a:t>
          </a:r>
        </a:p>
      </dsp:txBody>
      <dsp:txXfrm>
        <a:off x="489802" y="802268"/>
        <a:ext cx="2191171" cy="722090"/>
      </dsp:txXfrm>
    </dsp:sp>
    <dsp:sp modelId="{1F203FC9-C267-1F41-860E-CB8E97D3B244}">
      <dsp:nvSpPr>
        <dsp:cNvPr id="0" name=""/>
        <dsp:cNvSpPr/>
      </dsp:nvSpPr>
      <dsp:spPr>
        <a:xfrm>
          <a:off x="487312" y="582652"/>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DFEF30-2E56-2248-8073-E6F4380CA115}">
      <dsp:nvSpPr>
        <dsp:cNvPr id="0" name=""/>
        <dsp:cNvSpPr/>
      </dsp:nvSpPr>
      <dsp:spPr>
        <a:xfrm>
          <a:off x="609321" y="338636"/>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0F68F3-78CE-6143-9636-CF72A08DBA69}">
      <dsp:nvSpPr>
        <dsp:cNvPr id="0" name=""/>
        <dsp:cNvSpPr/>
      </dsp:nvSpPr>
      <dsp:spPr>
        <a:xfrm>
          <a:off x="902141" y="387439"/>
          <a:ext cx="273896" cy="2738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63D362-E28E-384B-9CA0-8053990F6C53}">
      <dsp:nvSpPr>
        <dsp:cNvPr id="0" name=""/>
        <dsp:cNvSpPr/>
      </dsp:nvSpPr>
      <dsp:spPr>
        <a:xfrm>
          <a:off x="1146158" y="119020"/>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309AF1-7881-5346-BC70-3366CDE8CC70}">
      <dsp:nvSpPr>
        <dsp:cNvPr id="0" name=""/>
        <dsp:cNvSpPr/>
      </dsp:nvSpPr>
      <dsp:spPr>
        <a:xfrm>
          <a:off x="1463380" y="21414"/>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FA993A-5814-AD46-A729-B72300C3657F}">
      <dsp:nvSpPr>
        <dsp:cNvPr id="0" name=""/>
        <dsp:cNvSpPr/>
      </dsp:nvSpPr>
      <dsp:spPr>
        <a:xfrm>
          <a:off x="1853806" y="192225"/>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616514-10E0-0C46-842C-AAD52CA83644}">
      <dsp:nvSpPr>
        <dsp:cNvPr id="0" name=""/>
        <dsp:cNvSpPr/>
      </dsp:nvSpPr>
      <dsp:spPr>
        <a:xfrm>
          <a:off x="2097823" y="314234"/>
          <a:ext cx="273896" cy="2738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7E655B-0DB6-6742-BA3F-2AD2EC6751EF}">
      <dsp:nvSpPr>
        <dsp:cNvPr id="0" name=""/>
        <dsp:cNvSpPr/>
      </dsp:nvSpPr>
      <dsp:spPr>
        <a:xfrm>
          <a:off x="2439447" y="582652"/>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F6743D-2D2B-0C4B-B7DD-D046F8FB0705}">
      <dsp:nvSpPr>
        <dsp:cNvPr id="0" name=""/>
        <dsp:cNvSpPr/>
      </dsp:nvSpPr>
      <dsp:spPr>
        <a:xfrm>
          <a:off x="2585857" y="851071"/>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9D30FE-C321-7A4A-80AA-86F8F0DF4D66}">
      <dsp:nvSpPr>
        <dsp:cNvPr id="0" name=""/>
        <dsp:cNvSpPr/>
      </dsp:nvSpPr>
      <dsp:spPr>
        <a:xfrm>
          <a:off x="1316969" y="338636"/>
          <a:ext cx="448194" cy="4481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44155B-4BB7-DA47-8475-93E84E9A9229}">
      <dsp:nvSpPr>
        <dsp:cNvPr id="0" name=""/>
        <dsp:cNvSpPr/>
      </dsp:nvSpPr>
      <dsp:spPr>
        <a:xfrm>
          <a:off x="365304" y="1265899"/>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E9087C8-0A3A-F44F-9141-7C6BD327C7A0}">
      <dsp:nvSpPr>
        <dsp:cNvPr id="0" name=""/>
        <dsp:cNvSpPr/>
      </dsp:nvSpPr>
      <dsp:spPr>
        <a:xfrm>
          <a:off x="511714" y="1485515"/>
          <a:ext cx="273896" cy="2738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F55EF3-244A-FE45-A7D1-13B3FE730C11}">
      <dsp:nvSpPr>
        <dsp:cNvPr id="0" name=""/>
        <dsp:cNvSpPr/>
      </dsp:nvSpPr>
      <dsp:spPr>
        <a:xfrm>
          <a:off x="877739" y="1680728"/>
          <a:ext cx="398394" cy="3983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57D570-8C81-7849-B2FD-9D71651EC354}">
      <dsp:nvSpPr>
        <dsp:cNvPr id="0" name=""/>
        <dsp:cNvSpPr/>
      </dsp:nvSpPr>
      <dsp:spPr>
        <a:xfrm>
          <a:off x="1390174" y="1997950"/>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486843-6E9C-BA4D-98EE-0EE7A61AADDE}">
      <dsp:nvSpPr>
        <dsp:cNvPr id="0" name=""/>
        <dsp:cNvSpPr/>
      </dsp:nvSpPr>
      <dsp:spPr>
        <a:xfrm>
          <a:off x="1487781" y="1680728"/>
          <a:ext cx="273896" cy="2738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2DA2F8-CC1F-644D-A0E1-58470EC2A0E9}">
      <dsp:nvSpPr>
        <dsp:cNvPr id="0" name=""/>
        <dsp:cNvSpPr/>
      </dsp:nvSpPr>
      <dsp:spPr>
        <a:xfrm>
          <a:off x="1731798" y="2022352"/>
          <a:ext cx="174297" cy="17429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857CA2-21F2-9346-A967-F41FD63FB78F}">
      <dsp:nvSpPr>
        <dsp:cNvPr id="0" name=""/>
        <dsp:cNvSpPr/>
      </dsp:nvSpPr>
      <dsp:spPr>
        <a:xfrm>
          <a:off x="1951413" y="1631925"/>
          <a:ext cx="398394" cy="3983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B369DF-DC77-2440-9227-0F6B989A3E64}">
      <dsp:nvSpPr>
        <dsp:cNvPr id="0" name=""/>
        <dsp:cNvSpPr/>
      </dsp:nvSpPr>
      <dsp:spPr>
        <a:xfrm>
          <a:off x="2488250" y="1534318"/>
          <a:ext cx="273896" cy="2738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4ABF99-3BBE-5D4D-B73E-4857CE03E657}">
      <dsp:nvSpPr>
        <dsp:cNvPr id="0" name=""/>
        <dsp:cNvSpPr/>
      </dsp:nvSpPr>
      <dsp:spPr>
        <a:xfrm>
          <a:off x="2700433" y="357011"/>
          <a:ext cx="804394" cy="1535677"/>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528BBDD-835D-1744-B631-9EC5DBE0E07D}">
      <dsp:nvSpPr>
        <dsp:cNvPr id="0" name=""/>
        <dsp:cNvSpPr/>
      </dsp:nvSpPr>
      <dsp:spPr>
        <a:xfrm>
          <a:off x="3836996" y="373964"/>
          <a:ext cx="804394" cy="1535677"/>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6289AF-2C97-1C40-8A17-C970EF0678D4}">
      <dsp:nvSpPr>
        <dsp:cNvPr id="0" name=""/>
        <dsp:cNvSpPr/>
      </dsp:nvSpPr>
      <dsp:spPr>
        <a:xfrm>
          <a:off x="4728904" y="172227"/>
          <a:ext cx="1771272" cy="17787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Development of webinar for AOTA</a:t>
          </a:r>
        </a:p>
      </dsp:txBody>
      <dsp:txXfrm>
        <a:off x="4988301" y="432713"/>
        <a:ext cx="1252478" cy="12577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BAE6BE-A08C-184E-98EC-DA625E110346}">
      <dsp:nvSpPr>
        <dsp:cNvPr id="0" name=""/>
        <dsp:cNvSpPr/>
      </dsp:nvSpPr>
      <dsp:spPr>
        <a:xfrm>
          <a:off x="6418573" y="3375841"/>
          <a:ext cx="5393153" cy="307328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0960" rIns="60960" bIns="6096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dsp:txBody>
      <dsp:txXfrm>
        <a:off x="8104029" y="4211671"/>
        <a:ext cx="3640187" cy="2169941"/>
      </dsp:txXfrm>
    </dsp:sp>
    <dsp:sp modelId="{C05F971C-0556-464A-8F23-1287B665C464}">
      <dsp:nvSpPr>
        <dsp:cNvPr id="0" name=""/>
        <dsp:cNvSpPr/>
      </dsp:nvSpPr>
      <dsp:spPr>
        <a:xfrm>
          <a:off x="0" y="3360530"/>
          <a:ext cx="5393480" cy="308124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dsp:txBody>
      <dsp:txXfrm>
        <a:off x="67685" y="4198526"/>
        <a:ext cx="3640066" cy="2175563"/>
      </dsp:txXfrm>
    </dsp:sp>
    <dsp:sp modelId="{03384E22-CE85-E142-847E-679F999C0DE0}">
      <dsp:nvSpPr>
        <dsp:cNvPr id="0" name=""/>
        <dsp:cNvSpPr/>
      </dsp:nvSpPr>
      <dsp:spPr>
        <a:xfrm>
          <a:off x="6301689" y="-14058"/>
          <a:ext cx="5444447" cy="308154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dsp:txBody>
      <dsp:txXfrm>
        <a:off x="8002715" y="53633"/>
        <a:ext cx="3675731" cy="2175773"/>
      </dsp:txXfrm>
    </dsp:sp>
    <dsp:sp modelId="{269B462D-D23E-4848-8025-EB6A7BCF8976}">
      <dsp:nvSpPr>
        <dsp:cNvPr id="0" name=""/>
        <dsp:cNvSpPr/>
      </dsp:nvSpPr>
      <dsp:spPr>
        <a:xfrm>
          <a:off x="0" y="-50748"/>
          <a:ext cx="5505549" cy="311527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endParaRPr lang="en-US" sz="1600" kern="1200" dirty="0"/>
        </a:p>
      </dsp:txBody>
      <dsp:txXfrm>
        <a:off x="68432" y="17684"/>
        <a:ext cx="3717020" cy="2199592"/>
      </dsp:txXfrm>
    </dsp:sp>
    <dsp:sp modelId="{CCD18928-DF14-8D40-93A0-B3C1C0506F8A}">
      <dsp:nvSpPr>
        <dsp:cNvPr id="0" name=""/>
        <dsp:cNvSpPr/>
      </dsp:nvSpPr>
      <dsp:spPr>
        <a:xfrm>
          <a:off x="3954729" y="1306734"/>
          <a:ext cx="1948928" cy="1821642"/>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688975">
            <a:lnSpc>
              <a:spcPct val="90000"/>
            </a:lnSpc>
            <a:spcBef>
              <a:spcPct val="0"/>
            </a:spcBef>
            <a:spcAft>
              <a:spcPct val="35000"/>
            </a:spcAft>
            <a:buNone/>
          </a:pPr>
          <a:r>
            <a:rPr lang="en-US" sz="1550" kern="1200" dirty="0">
              <a:solidFill>
                <a:schemeClr val="tx1"/>
              </a:solidFill>
            </a:rPr>
            <a:t>Defining family engagement</a:t>
          </a:r>
        </a:p>
      </dsp:txBody>
      <dsp:txXfrm>
        <a:off x="4525557" y="1840281"/>
        <a:ext cx="1378100" cy="1288095"/>
      </dsp:txXfrm>
    </dsp:sp>
    <dsp:sp modelId="{4717D7EE-03F5-174C-8652-47BEA1395C7E}">
      <dsp:nvSpPr>
        <dsp:cNvPr id="0" name=""/>
        <dsp:cNvSpPr/>
      </dsp:nvSpPr>
      <dsp:spPr>
        <a:xfrm rot="5400000">
          <a:off x="6053451" y="1237961"/>
          <a:ext cx="1797657" cy="1927953"/>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688975">
            <a:lnSpc>
              <a:spcPct val="90000"/>
            </a:lnSpc>
            <a:spcBef>
              <a:spcPct val="0"/>
            </a:spcBef>
            <a:spcAft>
              <a:spcPct val="35000"/>
            </a:spcAft>
            <a:buNone/>
          </a:pPr>
          <a:r>
            <a:rPr lang="en-US" sz="1550" kern="1200" dirty="0">
              <a:solidFill>
                <a:schemeClr val="tx1"/>
              </a:solidFill>
            </a:rPr>
            <a:t>Providers’ view on family engagement</a:t>
          </a:r>
        </a:p>
      </dsp:txBody>
      <dsp:txXfrm rot="-5400000">
        <a:off x="5988303" y="1829631"/>
        <a:ext cx="1363269" cy="1271135"/>
      </dsp:txXfrm>
    </dsp:sp>
    <dsp:sp modelId="{C0BA171C-5D00-1F4C-A6D8-3C9BFB25B648}">
      <dsp:nvSpPr>
        <dsp:cNvPr id="0" name=""/>
        <dsp:cNvSpPr/>
      </dsp:nvSpPr>
      <dsp:spPr>
        <a:xfrm rot="10800000">
          <a:off x="5975609" y="3205628"/>
          <a:ext cx="1953341" cy="1794018"/>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688975">
            <a:lnSpc>
              <a:spcPct val="90000"/>
            </a:lnSpc>
            <a:spcBef>
              <a:spcPct val="0"/>
            </a:spcBef>
            <a:spcAft>
              <a:spcPct val="35000"/>
            </a:spcAft>
            <a:buNone/>
          </a:pPr>
          <a:r>
            <a:rPr lang="en-US" sz="1550" kern="1200" dirty="0">
              <a:solidFill>
                <a:schemeClr val="tx1"/>
              </a:solidFill>
            </a:rPr>
            <a:t>Families’ view on family engagement</a:t>
          </a:r>
        </a:p>
      </dsp:txBody>
      <dsp:txXfrm rot="10800000">
        <a:off x="5975609" y="3205628"/>
        <a:ext cx="1381221" cy="1268562"/>
      </dsp:txXfrm>
    </dsp:sp>
    <dsp:sp modelId="{BCD5927E-D81D-C041-BC36-E56E695863BE}">
      <dsp:nvSpPr>
        <dsp:cNvPr id="0" name=""/>
        <dsp:cNvSpPr/>
      </dsp:nvSpPr>
      <dsp:spPr>
        <a:xfrm rot="16200000">
          <a:off x="4030135" y="3115364"/>
          <a:ext cx="1798116" cy="1953341"/>
        </a:xfrm>
        <a:prstGeom prst="pieWedg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688975">
            <a:lnSpc>
              <a:spcPct val="90000"/>
            </a:lnSpc>
            <a:spcBef>
              <a:spcPct val="0"/>
            </a:spcBef>
            <a:spcAft>
              <a:spcPct val="35000"/>
            </a:spcAft>
            <a:buNone/>
          </a:pPr>
          <a:r>
            <a:rPr lang="en-US" sz="1550" kern="1200" dirty="0">
              <a:solidFill>
                <a:schemeClr val="tx1"/>
              </a:solidFill>
            </a:rPr>
            <a:t>Family engagement principles/ strategies</a:t>
          </a:r>
        </a:p>
      </dsp:txBody>
      <dsp:txXfrm rot="5400000">
        <a:off x="4524643" y="3192976"/>
        <a:ext cx="1381221" cy="1271460"/>
      </dsp:txXfrm>
    </dsp:sp>
    <dsp:sp modelId="{7AC12A47-5E8A-9A40-A3C5-94FFA41A8C00}">
      <dsp:nvSpPr>
        <dsp:cNvPr id="0" name=""/>
        <dsp:cNvSpPr/>
      </dsp:nvSpPr>
      <dsp:spPr>
        <a:xfrm flipH="1" flipV="1">
          <a:off x="6543035" y="734738"/>
          <a:ext cx="183507" cy="118070"/>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8BC6B2-0C3A-7147-ABBD-321389EBCD01}">
      <dsp:nvSpPr>
        <dsp:cNvPr id="0" name=""/>
        <dsp:cNvSpPr/>
      </dsp:nvSpPr>
      <dsp:spPr>
        <a:xfrm rot="10800000" flipH="1" flipV="1">
          <a:off x="8459938" y="608539"/>
          <a:ext cx="155538" cy="278132"/>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9DB0DC-CFB4-4ACC-94BE-C3E47584DC4A}" type="datetimeFigureOut">
              <a:rPr lang="en-US" smtClean="0"/>
              <a:pPr/>
              <a:t>4/17/19</a:t>
            </a:fld>
            <a:endParaRPr lang="en-US"/>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C3977E-C5C1-4F73-8491-9BFD484A0247}" type="slidenum">
              <a:rPr lang="en-US" smtClean="0"/>
              <a:pPr/>
              <a:t>‹#›</a:t>
            </a:fld>
            <a:endParaRPr lang="en-US"/>
          </a:p>
        </p:txBody>
      </p:sp>
    </p:spTree>
    <p:extLst>
      <p:ext uri="{BB962C8B-B14F-4D97-AF65-F5344CB8AC3E}">
        <p14:creationId xmlns:p14="http://schemas.microsoft.com/office/powerpoint/2010/main" val="550929813"/>
      </p:ext>
    </p:extLst>
  </p:cSld>
  <p:clrMap bg1="lt1" tx1="dk1" bg2="lt2" tx2="dk2" accent1="accent1" accent2="accent2" accent3="accent3" accent4="accent4" accent5="accent5" accent6="accent6" hlink="hlink" folHlink="folHlink"/>
  <p:notesStyle>
    <a:lvl1pPr marL="0" algn="l" defTabSz="731520" rtl="0" eaLnBrk="1" latinLnBrk="0" hangingPunct="1">
      <a:defRPr sz="1000" kern="1200">
        <a:solidFill>
          <a:schemeClr val="tx1"/>
        </a:solidFill>
        <a:latin typeface="+mn-lt"/>
        <a:ea typeface="+mn-ea"/>
        <a:cs typeface="+mn-cs"/>
      </a:defRPr>
    </a:lvl1pPr>
    <a:lvl2pPr marL="365760" algn="l" defTabSz="731520" rtl="0" eaLnBrk="1" latinLnBrk="0" hangingPunct="1">
      <a:defRPr sz="1000" kern="1200">
        <a:solidFill>
          <a:schemeClr val="tx1"/>
        </a:solidFill>
        <a:latin typeface="+mn-lt"/>
        <a:ea typeface="+mn-ea"/>
        <a:cs typeface="+mn-cs"/>
      </a:defRPr>
    </a:lvl2pPr>
    <a:lvl3pPr marL="731520" algn="l" defTabSz="731520" rtl="0" eaLnBrk="1" latinLnBrk="0" hangingPunct="1">
      <a:defRPr sz="1000" kern="1200">
        <a:solidFill>
          <a:schemeClr val="tx1"/>
        </a:solidFill>
        <a:latin typeface="+mn-lt"/>
        <a:ea typeface="+mn-ea"/>
        <a:cs typeface="+mn-cs"/>
      </a:defRPr>
    </a:lvl3pPr>
    <a:lvl4pPr marL="1097280" algn="l" defTabSz="731520" rtl="0" eaLnBrk="1" latinLnBrk="0" hangingPunct="1">
      <a:defRPr sz="1000" kern="1200">
        <a:solidFill>
          <a:schemeClr val="tx1"/>
        </a:solidFill>
        <a:latin typeface="+mn-lt"/>
        <a:ea typeface="+mn-ea"/>
        <a:cs typeface="+mn-cs"/>
      </a:defRPr>
    </a:lvl4pPr>
    <a:lvl5pPr marL="1463040" algn="l" defTabSz="731520" rtl="0" eaLnBrk="1" latinLnBrk="0" hangingPunct="1">
      <a:defRPr sz="1000" kern="1200">
        <a:solidFill>
          <a:schemeClr val="tx1"/>
        </a:solidFill>
        <a:latin typeface="+mn-lt"/>
        <a:ea typeface="+mn-ea"/>
        <a:cs typeface="+mn-cs"/>
      </a:defRPr>
    </a:lvl5pPr>
    <a:lvl6pPr marL="1828800" algn="l" defTabSz="731520" rtl="0" eaLnBrk="1" latinLnBrk="0" hangingPunct="1">
      <a:defRPr sz="1000" kern="1200">
        <a:solidFill>
          <a:schemeClr val="tx1"/>
        </a:solidFill>
        <a:latin typeface="+mn-lt"/>
        <a:ea typeface="+mn-ea"/>
        <a:cs typeface="+mn-cs"/>
      </a:defRPr>
    </a:lvl6pPr>
    <a:lvl7pPr marL="2194560" algn="l" defTabSz="731520" rtl="0" eaLnBrk="1" latinLnBrk="0" hangingPunct="1">
      <a:defRPr sz="1000" kern="1200">
        <a:solidFill>
          <a:schemeClr val="tx1"/>
        </a:solidFill>
        <a:latin typeface="+mn-lt"/>
        <a:ea typeface="+mn-ea"/>
        <a:cs typeface="+mn-cs"/>
      </a:defRPr>
    </a:lvl7pPr>
    <a:lvl8pPr marL="2560320" algn="l" defTabSz="731520" rtl="0" eaLnBrk="1" latinLnBrk="0" hangingPunct="1">
      <a:defRPr sz="1000" kern="1200">
        <a:solidFill>
          <a:schemeClr val="tx1"/>
        </a:solidFill>
        <a:latin typeface="+mn-lt"/>
        <a:ea typeface="+mn-ea"/>
        <a:cs typeface="+mn-cs"/>
      </a:defRPr>
    </a:lvl8pPr>
    <a:lvl9pPr marL="2926080" algn="l" defTabSz="73152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0" y="685800"/>
            <a:ext cx="5715000" cy="3429000"/>
          </a:xfrm>
        </p:spPr>
      </p:sp>
      <p:sp>
        <p:nvSpPr>
          <p:cNvPr id="3" name="Notes Placeholder 2"/>
          <p:cNvSpPr>
            <a:spLocks noGrp="1"/>
          </p:cNvSpPr>
          <p:nvPr>
            <p:ph type="body" idx="1"/>
          </p:nvPr>
        </p:nvSpPr>
        <p:spPr/>
        <p:txBody>
          <a:bodyPr>
            <a:normAutofit/>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76C3977E-C5C1-4F73-8491-9BFD484A0247}" type="slidenum">
              <a:rPr lang="en-US" smtClean="0"/>
              <a:pPr/>
              <a:t>1</a:t>
            </a:fld>
            <a:endParaRPr lang="en-US"/>
          </a:p>
        </p:txBody>
      </p:sp>
    </p:spTree>
    <p:extLst>
      <p:ext uri="{BB962C8B-B14F-4D97-AF65-F5344CB8AC3E}">
        <p14:creationId xmlns:p14="http://schemas.microsoft.com/office/powerpoint/2010/main" val="1988667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113022"/>
            <a:ext cx="23317200" cy="3528060"/>
          </a:xfrm>
        </p:spPr>
        <p:txBody>
          <a:bodyPr/>
          <a:lstStyle/>
          <a:p>
            <a:r>
              <a:rPr lang="en-US"/>
              <a:t>Click to edit Master title style</a:t>
            </a:r>
          </a:p>
        </p:txBody>
      </p:sp>
      <p:sp>
        <p:nvSpPr>
          <p:cNvPr id="3" name="Subtitle 2"/>
          <p:cNvSpPr>
            <a:spLocks noGrp="1"/>
          </p:cNvSpPr>
          <p:nvPr>
            <p:ph type="subTitle" idx="1"/>
          </p:nvPr>
        </p:nvSpPr>
        <p:spPr>
          <a:xfrm>
            <a:off x="4114800" y="9326880"/>
            <a:ext cx="19202400" cy="4206240"/>
          </a:xfrm>
        </p:spPr>
        <p:txBody>
          <a:bodyPr/>
          <a:lstStyle>
            <a:lvl1pPr marL="0" indent="0" algn="ctr">
              <a:buNone/>
              <a:defRPr>
                <a:solidFill>
                  <a:schemeClr val="tx1">
                    <a:tint val="75000"/>
                  </a:schemeClr>
                </a:solidFill>
              </a:defRPr>
            </a:lvl1pPr>
            <a:lvl2pPr marL="1254008" indent="0" algn="ctr">
              <a:buNone/>
              <a:defRPr>
                <a:solidFill>
                  <a:schemeClr val="tx1">
                    <a:tint val="75000"/>
                  </a:schemeClr>
                </a:solidFill>
              </a:defRPr>
            </a:lvl2pPr>
            <a:lvl3pPr marL="2508016" indent="0" algn="ctr">
              <a:buNone/>
              <a:defRPr>
                <a:solidFill>
                  <a:schemeClr val="tx1">
                    <a:tint val="75000"/>
                  </a:schemeClr>
                </a:solidFill>
              </a:defRPr>
            </a:lvl3pPr>
            <a:lvl4pPr marL="3762025" indent="0" algn="ctr">
              <a:buNone/>
              <a:defRPr>
                <a:solidFill>
                  <a:schemeClr val="tx1">
                    <a:tint val="75000"/>
                  </a:schemeClr>
                </a:solidFill>
              </a:defRPr>
            </a:lvl4pPr>
            <a:lvl5pPr marL="5016033" indent="0" algn="ctr">
              <a:buNone/>
              <a:defRPr>
                <a:solidFill>
                  <a:schemeClr val="tx1">
                    <a:tint val="75000"/>
                  </a:schemeClr>
                </a:solidFill>
              </a:defRPr>
            </a:lvl5pPr>
            <a:lvl6pPr marL="6270041" indent="0" algn="ctr">
              <a:buNone/>
              <a:defRPr>
                <a:solidFill>
                  <a:schemeClr val="tx1">
                    <a:tint val="75000"/>
                  </a:schemeClr>
                </a:solidFill>
              </a:defRPr>
            </a:lvl6pPr>
            <a:lvl7pPr marL="7524049" indent="0" algn="ctr">
              <a:buNone/>
              <a:defRPr>
                <a:solidFill>
                  <a:schemeClr val="tx1">
                    <a:tint val="75000"/>
                  </a:schemeClr>
                </a:solidFill>
              </a:defRPr>
            </a:lvl7pPr>
            <a:lvl8pPr marL="8778057" indent="0" algn="ctr">
              <a:buNone/>
              <a:defRPr>
                <a:solidFill>
                  <a:schemeClr val="tx1">
                    <a:tint val="75000"/>
                  </a:schemeClr>
                </a:solidFill>
              </a:defRPr>
            </a:lvl8pPr>
            <a:lvl9pPr marL="1003206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67E72F8-F46B-42B4-B5EB-4DFEF94DAE19}" type="datetimeFigureOut">
              <a:rPr lang="en-US" smtClean="0"/>
              <a:pPr/>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7E72F8-F46B-42B4-B5EB-4DFEF94DAE19}" type="datetimeFigureOut">
              <a:rPr lang="en-US" smtClean="0"/>
              <a:pPr/>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599426" y="2110741"/>
            <a:ext cx="22217064" cy="4493895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38716" y="2110741"/>
            <a:ext cx="66203511" cy="4493895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7E72F8-F46B-42B4-B5EB-4DFEF94DAE19}" type="datetimeFigureOut">
              <a:rPr lang="en-US" smtClean="0"/>
              <a:pPr/>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7E72F8-F46B-42B4-B5EB-4DFEF94DAE19}" type="datetimeFigureOut">
              <a:rPr lang="en-US" smtClean="0"/>
              <a:pPr/>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10576562"/>
            <a:ext cx="23317200" cy="3268980"/>
          </a:xfrm>
        </p:spPr>
        <p:txBody>
          <a:bodyPr anchor="t"/>
          <a:lstStyle>
            <a:lvl1pPr algn="l">
              <a:defRPr sz="11000" b="1" cap="all"/>
            </a:lvl1pPr>
          </a:lstStyle>
          <a:p>
            <a:r>
              <a:rPr lang="en-US"/>
              <a:t>Click to edit Master title style</a:t>
            </a:r>
          </a:p>
        </p:txBody>
      </p:sp>
      <p:sp>
        <p:nvSpPr>
          <p:cNvPr id="3" name="Text Placeholder 2"/>
          <p:cNvSpPr>
            <a:spLocks noGrp="1"/>
          </p:cNvSpPr>
          <p:nvPr>
            <p:ph type="body" idx="1"/>
          </p:nvPr>
        </p:nvSpPr>
        <p:spPr>
          <a:xfrm>
            <a:off x="2166939" y="6976112"/>
            <a:ext cx="23317200" cy="3600449"/>
          </a:xfrm>
        </p:spPr>
        <p:txBody>
          <a:bodyPr anchor="b"/>
          <a:lstStyle>
            <a:lvl1pPr marL="0" indent="0">
              <a:buNone/>
              <a:defRPr sz="5500">
                <a:solidFill>
                  <a:schemeClr val="tx1">
                    <a:tint val="75000"/>
                  </a:schemeClr>
                </a:solidFill>
              </a:defRPr>
            </a:lvl1pPr>
            <a:lvl2pPr marL="1254008" indent="0">
              <a:buNone/>
              <a:defRPr sz="5000">
                <a:solidFill>
                  <a:schemeClr val="tx1">
                    <a:tint val="75000"/>
                  </a:schemeClr>
                </a:solidFill>
              </a:defRPr>
            </a:lvl2pPr>
            <a:lvl3pPr marL="2508016" indent="0">
              <a:buNone/>
              <a:defRPr sz="4400">
                <a:solidFill>
                  <a:schemeClr val="tx1">
                    <a:tint val="75000"/>
                  </a:schemeClr>
                </a:solidFill>
              </a:defRPr>
            </a:lvl3pPr>
            <a:lvl4pPr marL="3762025" indent="0">
              <a:buNone/>
              <a:defRPr sz="3800">
                <a:solidFill>
                  <a:schemeClr val="tx1">
                    <a:tint val="75000"/>
                  </a:schemeClr>
                </a:solidFill>
              </a:defRPr>
            </a:lvl4pPr>
            <a:lvl5pPr marL="5016033" indent="0">
              <a:buNone/>
              <a:defRPr sz="3800">
                <a:solidFill>
                  <a:schemeClr val="tx1">
                    <a:tint val="75000"/>
                  </a:schemeClr>
                </a:solidFill>
              </a:defRPr>
            </a:lvl5pPr>
            <a:lvl6pPr marL="6270041" indent="0">
              <a:buNone/>
              <a:defRPr sz="3800">
                <a:solidFill>
                  <a:schemeClr val="tx1">
                    <a:tint val="75000"/>
                  </a:schemeClr>
                </a:solidFill>
              </a:defRPr>
            </a:lvl6pPr>
            <a:lvl7pPr marL="7524049" indent="0">
              <a:buNone/>
              <a:defRPr sz="3800">
                <a:solidFill>
                  <a:schemeClr val="tx1">
                    <a:tint val="75000"/>
                  </a:schemeClr>
                </a:solidFill>
              </a:defRPr>
            </a:lvl7pPr>
            <a:lvl8pPr marL="8778057" indent="0">
              <a:buNone/>
              <a:defRPr sz="3800">
                <a:solidFill>
                  <a:schemeClr val="tx1">
                    <a:tint val="75000"/>
                  </a:schemeClr>
                </a:solidFill>
              </a:defRPr>
            </a:lvl8pPr>
            <a:lvl9pPr marL="10032066" indent="0">
              <a:buNone/>
              <a:defRPr sz="3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7E72F8-F46B-42B4-B5EB-4DFEF94DAE19}" type="datetimeFigureOut">
              <a:rPr lang="en-US" smtClean="0"/>
              <a:pPr/>
              <a:t>4/17/19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38714" y="12291061"/>
            <a:ext cx="44210286" cy="34758632"/>
          </a:xfrm>
        </p:spPr>
        <p:txBody>
          <a:bodyPr/>
          <a:lstStyle>
            <a:lvl1pPr>
              <a:defRPr sz="7700"/>
            </a:lvl1pPr>
            <a:lvl2pPr>
              <a:defRPr sz="6600"/>
            </a:lvl2pPr>
            <a:lvl3pPr>
              <a:defRPr sz="55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606202" y="12291061"/>
            <a:ext cx="44210289" cy="34758632"/>
          </a:xfrm>
        </p:spPr>
        <p:txBody>
          <a:bodyPr/>
          <a:lstStyle>
            <a:lvl1pPr>
              <a:defRPr sz="7700"/>
            </a:lvl1pPr>
            <a:lvl2pPr>
              <a:defRPr sz="6600"/>
            </a:lvl2pPr>
            <a:lvl3pPr>
              <a:defRPr sz="5500"/>
            </a:lvl3pPr>
            <a:lvl4pPr>
              <a:defRPr sz="5000"/>
            </a:lvl4pPr>
            <a:lvl5pPr>
              <a:defRPr sz="5000"/>
            </a:lvl5pPr>
            <a:lvl6pPr>
              <a:defRPr sz="5000"/>
            </a:lvl6pPr>
            <a:lvl7pPr>
              <a:defRPr sz="5000"/>
            </a:lvl7pPr>
            <a:lvl8pPr>
              <a:defRPr sz="5000"/>
            </a:lvl8pPr>
            <a:lvl9pPr>
              <a:defRPr sz="5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7E72F8-F46B-42B4-B5EB-4DFEF94DAE19}" type="datetimeFigureOut">
              <a:rPr lang="en-US" smtClean="0"/>
              <a:pPr/>
              <a:t>4/17/19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59131"/>
            <a:ext cx="24688800" cy="2743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1" y="3684271"/>
            <a:ext cx="12120564" cy="1535429"/>
          </a:xfrm>
        </p:spPr>
        <p:txBody>
          <a:bodyPr anchor="b"/>
          <a:lstStyle>
            <a:lvl1pPr marL="0" indent="0">
              <a:buNone/>
              <a:defRPr sz="6600" b="1"/>
            </a:lvl1pPr>
            <a:lvl2pPr marL="1254008" indent="0">
              <a:buNone/>
              <a:defRPr sz="5500" b="1"/>
            </a:lvl2pPr>
            <a:lvl3pPr marL="2508016" indent="0">
              <a:buNone/>
              <a:defRPr sz="5000" b="1"/>
            </a:lvl3pPr>
            <a:lvl4pPr marL="3762025"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6" indent="0">
              <a:buNone/>
              <a:defRPr sz="4400" b="1"/>
            </a:lvl9pPr>
          </a:lstStyle>
          <a:p>
            <a:pPr lvl="0"/>
            <a:r>
              <a:rPr lang="en-US"/>
              <a:t>Click to edit Master text styles</a:t>
            </a:r>
          </a:p>
        </p:txBody>
      </p:sp>
      <p:sp>
        <p:nvSpPr>
          <p:cNvPr id="4" name="Content Placeholder 3"/>
          <p:cNvSpPr>
            <a:spLocks noGrp="1"/>
          </p:cNvSpPr>
          <p:nvPr>
            <p:ph sz="half" idx="2"/>
          </p:nvPr>
        </p:nvSpPr>
        <p:spPr>
          <a:xfrm>
            <a:off x="1371601" y="5219700"/>
            <a:ext cx="12120564" cy="9483092"/>
          </a:xfrm>
        </p:spPr>
        <p:txBody>
          <a:bodyPr/>
          <a:lstStyle>
            <a:lvl1pPr>
              <a:defRPr sz="6600"/>
            </a:lvl1pPr>
            <a:lvl2pPr>
              <a:defRPr sz="5500"/>
            </a:lvl2pPr>
            <a:lvl3pPr>
              <a:defRPr sz="50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3684271"/>
            <a:ext cx="12125325" cy="1535429"/>
          </a:xfrm>
        </p:spPr>
        <p:txBody>
          <a:bodyPr anchor="b"/>
          <a:lstStyle>
            <a:lvl1pPr marL="0" indent="0">
              <a:buNone/>
              <a:defRPr sz="6600" b="1"/>
            </a:lvl1pPr>
            <a:lvl2pPr marL="1254008" indent="0">
              <a:buNone/>
              <a:defRPr sz="5500" b="1"/>
            </a:lvl2pPr>
            <a:lvl3pPr marL="2508016" indent="0">
              <a:buNone/>
              <a:defRPr sz="5000" b="1"/>
            </a:lvl3pPr>
            <a:lvl4pPr marL="3762025" indent="0">
              <a:buNone/>
              <a:defRPr sz="4400" b="1"/>
            </a:lvl4pPr>
            <a:lvl5pPr marL="5016033" indent="0">
              <a:buNone/>
              <a:defRPr sz="4400" b="1"/>
            </a:lvl5pPr>
            <a:lvl6pPr marL="6270041" indent="0">
              <a:buNone/>
              <a:defRPr sz="4400" b="1"/>
            </a:lvl6pPr>
            <a:lvl7pPr marL="7524049" indent="0">
              <a:buNone/>
              <a:defRPr sz="4400" b="1"/>
            </a:lvl7pPr>
            <a:lvl8pPr marL="8778057" indent="0">
              <a:buNone/>
              <a:defRPr sz="4400" b="1"/>
            </a:lvl8pPr>
            <a:lvl9pPr marL="10032066" indent="0">
              <a:buNone/>
              <a:defRPr sz="4400" b="1"/>
            </a:lvl9pPr>
          </a:lstStyle>
          <a:p>
            <a:pPr lvl="0"/>
            <a:r>
              <a:rPr lang="en-US"/>
              <a:t>Click to edit Master text styles</a:t>
            </a:r>
          </a:p>
        </p:txBody>
      </p:sp>
      <p:sp>
        <p:nvSpPr>
          <p:cNvPr id="6" name="Content Placeholder 5"/>
          <p:cNvSpPr>
            <a:spLocks noGrp="1"/>
          </p:cNvSpPr>
          <p:nvPr>
            <p:ph sz="quarter" idx="4"/>
          </p:nvPr>
        </p:nvSpPr>
        <p:spPr>
          <a:xfrm>
            <a:off x="13935077" y="5219700"/>
            <a:ext cx="12125325" cy="9483092"/>
          </a:xfrm>
        </p:spPr>
        <p:txBody>
          <a:bodyPr/>
          <a:lstStyle>
            <a:lvl1pPr>
              <a:defRPr sz="6600"/>
            </a:lvl1pPr>
            <a:lvl2pPr>
              <a:defRPr sz="5500"/>
            </a:lvl2pPr>
            <a:lvl3pPr>
              <a:defRPr sz="5000"/>
            </a:lvl3pPr>
            <a:lvl4pPr>
              <a:defRPr sz="4400"/>
            </a:lvl4pPr>
            <a:lvl5pPr>
              <a:defRPr sz="4400"/>
            </a:lvl5pPr>
            <a:lvl6pPr>
              <a:defRPr sz="4400"/>
            </a:lvl6pPr>
            <a:lvl7pPr>
              <a:defRPr sz="4400"/>
            </a:lvl7pPr>
            <a:lvl8pPr>
              <a:defRPr sz="4400"/>
            </a:lvl8pPr>
            <a:lvl9pPr>
              <a:defRPr sz="4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7E72F8-F46B-42B4-B5EB-4DFEF94DAE19}" type="datetimeFigureOut">
              <a:rPr lang="en-US" smtClean="0"/>
              <a:pPr/>
              <a:t>4/17/19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7E72F8-F46B-42B4-B5EB-4DFEF94DAE19}" type="datetimeFigureOut">
              <a:rPr lang="en-US" smtClean="0"/>
              <a:pPr/>
              <a:t>4/17/19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7E72F8-F46B-42B4-B5EB-4DFEF94DAE19}" type="datetimeFigureOut">
              <a:rPr lang="en-US" smtClean="0"/>
              <a:pPr/>
              <a:t>4/17/19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655320"/>
            <a:ext cx="9024939" cy="2788920"/>
          </a:xfrm>
        </p:spPr>
        <p:txBody>
          <a:bodyPr anchor="b"/>
          <a:lstStyle>
            <a:lvl1pPr algn="l">
              <a:defRPr sz="5500" b="1"/>
            </a:lvl1pPr>
          </a:lstStyle>
          <a:p>
            <a:r>
              <a:rPr lang="en-US"/>
              <a:t>Click to edit Master title style</a:t>
            </a:r>
          </a:p>
        </p:txBody>
      </p:sp>
      <p:sp>
        <p:nvSpPr>
          <p:cNvPr id="3" name="Content Placeholder 2"/>
          <p:cNvSpPr>
            <a:spLocks noGrp="1"/>
          </p:cNvSpPr>
          <p:nvPr>
            <p:ph idx="1"/>
          </p:nvPr>
        </p:nvSpPr>
        <p:spPr>
          <a:xfrm>
            <a:off x="10725150" y="655320"/>
            <a:ext cx="15335250" cy="14047472"/>
          </a:xfrm>
        </p:spPr>
        <p:txBody>
          <a:bodyPr/>
          <a:lstStyle>
            <a:lvl1pPr>
              <a:defRPr sz="8800"/>
            </a:lvl1pPr>
            <a:lvl2pPr>
              <a:defRPr sz="7700"/>
            </a:lvl2pPr>
            <a:lvl3pPr>
              <a:defRPr sz="6600"/>
            </a:lvl3pPr>
            <a:lvl4pPr>
              <a:defRPr sz="5500"/>
            </a:lvl4pPr>
            <a:lvl5pPr>
              <a:defRPr sz="5500"/>
            </a:lvl5pPr>
            <a:lvl6pPr>
              <a:defRPr sz="5500"/>
            </a:lvl6pPr>
            <a:lvl7pPr>
              <a:defRPr sz="5500"/>
            </a:lvl7pPr>
            <a:lvl8pPr>
              <a:defRPr sz="5500"/>
            </a:lvl8pPr>
            <a:lvl9pPr>
              <a:defRPr sz="5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3444240"/>
            <a:ext cx="9024939" cy="11258552"/>
          </a:xfrm>
        </p:spPr>
        <p:txBody>
          <a:bodyPr/>
          <a:lstStyle>
            <a:lvl1pPr marL="0" indent="0">
              <a:buNone/>
              <a:defRPr sz="3800"/>
            </a:lvl1pPr>
            <a:lvl2pPr marL="1254008" indent="0">
              <a:buNone/>
              <a:defRPr sz="3300"/>
            </a:lvl2pPr>
            <a:lvl3pPr marL="2508016" indent="0">
              <a:buNone/>
              <a:defRPr sz="2700"/>
            </a:lvl3pPr>
            <a:lvl4pPr marL="3762025"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6"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67E72F8-F46B-42B4-B5EB-4DFEF94DAE19}" type="datetimeFigureOut">
              <a:rPr lang="en-US" smtClean="0"/>
              <a:pPr/>
              <a:t>4/17/19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1521440"/>
            <a:ext cx="16459200" cy="1360172"/>
          </a:xfrm>
        </p:spPr>
        <p:txBody>
          <a:bodyPr anchor="b"/>
          <a:lstStyle>
            <a:lvl1pPr algn="l">
              <a:defRPr sz="5500" b="1"/>
            </a:lvl1pPr>
          </a:lstStyle>
          <a:p>
            <a:r>
              <a:rPr lang="en-US"/>
              <a:t>Click to edit Master title style</a:t>
            </a:r>
          </a:p>
        </p:txBody>
      </p:sp>
      <p:sp>
        <p:nvSpPr>
          <p:cNvPr id="3" name="Picture Placeholder 2"/>
          <p:cNvSpPr>
            <a:spLocks noGrp="1"/>
          </p:cNvSpPr>
          <p:nvPr>
            <p:ph type="pic" idx="1"/>
          </p:nvPr>
        </p:nvSpPr>
        <p:spPr>
          <a:xfrm>
            <a:off x="5376864" y="1470660"/>
            <a:ext cx="16459200" cy="9875520"/>
          </a:xfrm>
        </p:spPr>
        <p:txBody>
          <a:bodyPr/>
          <a:lstStyle>
            <a:lvl1pPr marL="0" indent="0">
              <a:buNone/>
              <a:defRPr sz="8800"/>
            </a:lvl1pPr>
            <a:lvl2pPr marL="1254008" indent="0">
              <a:buNone/>
              <a:defRPr sz="7700"/>
            </a:lvl2pPr>
            <a:lvl3pPr marL="2508016" indent="0">
              <a:buNone/>
              <a:defRPr sz="6600"/>
            </a:lvl3pPr>
            <a:lvl4pPr marL="3762025" indent="0">
              <a:buNone/>
              <a:defRPr sz="5500"/>
            </a:lvl4pPr>
            <a:lvl5pPr marL="5016033" indent="0">
              <a:buNone/>
              <a:defRPr sz="5500"/>
            </a:lvl5pPr>
            <a:lvl6pPr marL="6270041" indent="0">
              <a:buNone/>
              <a:defRPr sz="5500"/>
            </a:lvl6pPr>
            <a:lvl7pPr marL="7524049" indent="0">
              <a:buNone/>
              <a:defRPr sz="5500"/>
            </a:lvl7pPr>
            <a:lvl8pPr marL="8778057" indent="0">
              <a:buNone/>
              <a:defRPr sz="5500"/>
            </a:lvl8pPr>
            <a:lvl9pPr marL="10032066" indent="0">
              <a:buNone/>
              <a:defRPr sz="5500"/>
            </a:lvl9pPr>
          </a:lstStyle>
          <a:p>
            <a:endParaRPr lang="en-US"/>
          </a:p>
        </p:txBody>
      </p:sp>
      <p:sp>
        <p:nvSpPr>
          <p:cNvPr id="4" name="Text Placeholder 3"/>
          <p:cNvSpPr>
            <a:spLocks noGrp="1"/>
          </p:cNvSpPr>
          <p:nvPr>
            <p:ph type="body" sz="half" idx="2"/>
          </p:nvPr>
        </p:nvSpPr>
        <p:spPr>
          <a:xfrm>
            <a:off x="5376864" y="12881611"/>
            <a:ext cx="16459200" cy="1931669"/>
          </a:xfrm>
        </p:spPr>
        <p:txBody>
          <a:bodyPr/>
          <a:lstStyle>
            <a:lvl1pPr marL="0" indent="0">
              <a:buNone/>
              <a:defRPr sz="3800"/>
            </a:lvl1pPr>
            <a:lvl2pPr marL="1254008" indent="0">
              <a:buNone/>
              <a:defRPr sz="3300"/>
            </a:lvl2pPr>
            <a:lvl3pPr marL="2508016" indent="0">
              <a:buNone/>
              <a:defRPr sz="2700"/>
            </a:lvl3pPr>
            <a:lvl4pPr marL="3762025" indent="0">
              <a:buNone/>
              <a:defRPr sz="2500"/>
            </a:lvl4pPr>
            <a:lvl5pPr marL="5016033" indent="0">
              <a:buNone/>
              <a:defRPr sz="2500"/>
            </a:lvl5pPr>
            <a:lvl6pPr marL="6270041" indent="0">
              <a:buNone/>
              <a:defRPr sz="2500"/>
            </a:lvl6pPr>
            <a:lvl7pPr marL="7524049" indent="0">
              <a:buNone/>
              <a:defRPr sz="2500"/>
            </a:lvl7pPr>
            <a:lvl8pPr marL="8778057" indent="0">
              <a:buNone/>
              <a:defRPr sz="2500"/>
            </a:lvl8pPr>
            <a:lvl9pPr marL="10032066" indent="0">
              <a:buNone/>
              <a:defRPr sz="2500"/>
            </a:lvl9pPr>
          </a:lstStyle>
          <a:p>
            <a:pPr lvl="0"/>
            <a:r>
              <a:rPr lang="en-US"/>
              <a:t>Click to edit Master text styles</a:t>
            </a:r>
          </a:p>
        </p:txBody>
      </p:sp>
      <p:sp>
        <p:nvSpPr>
          <p:cNvPr id="5" name="Date Placeholder 4"/>
          <p:cNvSpPr>
            <a:spLocks noGrp="1"/>
          </p:cNvSpPr>
          <p:nvPr>
            <p:ph type="dt" sz="half" idx="10"/>
          </p:nvPr>
        </p:nvSpPr>
        <p:spPr/>
        <p:txBody>
          <a:bodyPr/>
          <a:lstStyle/>
          <a:p>
            <a:fld id="{467E72F8-F46B-42B4-B5EB-4DFEF94DAE19}" type="datetimeFigureOut">
              <a:rPr lang="en-US" smtClean="0"/>
              <a:pPr/>
              <a:t>4/17/19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FD15-9A6C-4DDB-B404-CD50D6732C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59131"/>
            <a:ext cx="24688800" cy="2743200"/>
          </a:xfrm>
          <a:prstGeom prst="rect">
            <a:avLst/>
          </a:prstGeom>
        </p:spPr>
        <p:txBody>
          <a:bodyPr vert="horz" lIns="250802" tIns="125401" rIns="250802" bIns="125401" rtlCol="0" anchor="ctr">
            <a:normAutofit/>
          </a:bodyPr>
          <a:lstStyle/>
          <a:p>
            <a:r>
              <a:rPr lang="en-US"/>
              <a:t>Click to edit Master title style</a:t>
            </a:r>
          </a:p>
        </p:txBody>
      </p:sp>
      <p:sp>
        <p:nvSpPr>
          <p:cNvPr id="3" name="Text Placeholder 2"/>
          <p:cNvSpPr>
            <a:spLocks noGrp="1"/>
          </p:cNvSpPr>
          <p:nvPr>
            <p:ph type="body" idx="1"/>
          </p:nvPr>
        </p:nvSpPr>
        <p:spPr>
          <a:xfrm>
            <a:off x="1371600" y="3840481"/>
            <a:ext cx="24688800" cy="10862312"/>
          </a:xfrm>
          <a:prstGeom prst="rect">
            <a:avLst/>
          </a:prstGeom>
        </p:spPr>
        <p:txBody>
          <a:bodyPr vert="horz" lIns="250802" tIns="125401" rIns="250802" bIns="1254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15255242"/>
            <a:ext cx="6400800" cy="876300"/>
          </a:xfrm>
          <a:prstGeom prst="rect">
            <a:avLst/>
          </a:prstGeom>
        </p:spPr>
        <p:txBody>
          <a:bodyPr vert="horz" lIns="250802" tIns="125401" rIns="250802" bIns="125401" rtlCol="0" anchor="ctr"/>
          <a:lstStyle>
            <a:lvl1pPr algn="l">
              <a:defRPr sz="3300">
                <a:solidFill>
                  <a:schemeClr val="tx1">
                    <a:tint val="75000"/>
                  </a:schemeClr>
                </a:solidFill>
              </a:defRPr>
            </a:lvl1pPr>
          </a:lstStyle>
          <a:p>
            <a:fld id="{467E72F8-F46B-42B4-B5EB-4DFEF94DAE19}" type="datetimeFigureOut">
              <a:rPr lang="en-US" smtClean="0"/>
              <a:pPr/>
              <a:t>4/17/19</a:t>
            </a:fld>
            <a:endParaRPr lang="en-US"/>
          </a:p>
        </p:txBody>
      </p:sp>
      <p:sp>
        <p:nvSpPr>
          <p:cNvPr id="5" name="Footer Placeholder 4"/>
          <p:cNvSpPr>
            <a:spLocks noGrp="1"/>
          </p:cNvSpPr>
          <p:nvPr>
            <p:ph type="ftr" sz="quarter" idx="3"/>
          </p:nvPr>
        </p:nvSpPr>
        <p:spPr>
          <a:xfrm>
            <a:off x="9372600" y="15255242"/>
            <a:ext cx="8686800" cy="876300"/>
          </a:xfrm>
          <a:prstGeom prst="rect">
            <a:avLst/>
          </a:prstGeom>
        </p:spPr>
        <p:txBody>
          <a:bodyPr vert="horz" lIns="250802" tIns="125401" rIns="250802" bIns="125401" rtlCol="0" anchor="ctr"/>
          <a:lstStyle>
            <a:lvl1pPr algn="ctr">
              <a:defRPr sz="3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15255242"/>
            <a:ext cx="6400800" cy="876300"/>
          </a:xfrm>
          <a:prstGeom prst="rect">
            <a:avLst/>
          </a:prstGeom>
        </p:spPr>
        <p:txBody>
          <a:bodyPr vert="horz" lIns="250802" tIns="125401" rIns="250802" bIns="125401" rtlCol="0" anchor="ctr"/>
          <a:lstStyle>
            <a:lvl1pPr algn="r">
              <a:defRPr sz="3300">
                <a:solidFill>
                  <a:schemeClr val="tx1">
                    <a:tint val="75000"/>
                  </a:schemeClr>
                </a:solidFill>
              </a:defRPr>
            </a:lvl1pPr>
          </a:lstStyle>
          <a:p>
            <a:fld id="{6F73FD15-9A6C-4DDB-B404-CD50D6732C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016" rtl="0" eaLnBrk="1" latinLnBrk="0" hangingPunct="1">
        <a:spcBef>
          <a:spcPct val="0"/>
        </a:spcBef>
        <a:buNone/>
        <a:defRPr sz="12100" kern="1200">
          <a:solidFill>
            <a:schemeClr val="tx1"/>
          </a:solidFill>
          <a:latin typeface="+mj-lt"/>
          <a:ea typeface="+mj-ea"/>
          <a:cs typeface="+mj-cs"/>
        </a:defRPr>
      </a:lvl1pPr>
    </p:titleStyle>
    <p:bodyStyle>
      <a:lvl1pPr marL="940506" indent="-940506" algn="l" defTabSz="2508016"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63" indent="-783755" algn="l" defTabSz="2508016"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5021" indent="-627004" algn="l" defTabSz="2508016"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9029"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3037"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7045"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1053"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5062"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9070" indent="-627004" algn="l" defTabSz="2508016"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8016" rtl="0" eaLnBrk="1" latinLnBrk="0" hangingPunct="1">
        <a:defRPr sz="5000" kern="1200">
          <a:solidFill>
            <a:schemeClr val="tx1"/>
          </a:solidFill>
          <a:latin typeface="+mn-lt"/>
          <a:ea typeface="+mn-ea"/>
          <a:cs typeface="+mn-cs"/>
        </a:defRPr>
      </a:lvl1pPr>
      <a:lvl2pPr marL="1254008" algn="l" defTabSz="2508016" rtl="0" eaLnBrk="1" latinLnBrk="0" hangingPunct="1">
        <a:defRPr sz="5000" kern="1200">
          <a:solidFill>
            <a:schemeClr val="tx1"/>
          </a:solidFill>
          <a:latin typeface="+mn-lt"/>
          <a:ea typeface="+mn-ea"/>
          <a:cs typeface="+mn-cs"/>
        </a:defRPr>
      </a:lvl2pPr>
      <a:lvl3pPr marL="2508016" algn="l" defTabSz="2508016" rtl="0" eaLnBrk="1" latinLnBrk="0" hangingPunct="1">
        <a:defRPr sz="5000" kern="1200">
          <a:solidFill>
            <a:schemeClr val="tx1"/>
          </a:solidFill>
          <a:latin typeface="+mn-lt"/>
          <a:ea typeface="+mn-ea"/>
          <a:cs typeface="+mn-cs"/>
        </a:defRPr>
      </a:lvl3pPr>
      <a:lvl4pPr marL="3762025" algn="l" defTabSz="2508016" rtl="0" eaLnBrk="1" latinLnBrk="0" hangingPunct="1">
        <a:defRPr sz="5000" kern="1200">
          <a:solidFill>
            <a:schemeClr val="tx1"/>
          </a:solidFill>
          <a:latin typeface="+mn-lt"/>
          <a:ea typeface="+mn-ea"/>
          <a:cs typeface="+mn-cs"/>
        </a:defRPr>
      </a:lvl4pPr>
      <a:lvl5pPr marL="5016033" algn="l" defTabSz="2508016" rtl="0" eaLnBrk="1" latinLnBrk="0" hangingPunct="1">
        <a:defRPr sz="5000" kern="1200">
          <a:solidFill>
            <a:schemeClr val="tx1"/>
          </a:solidFill>
          <a:latin typeface="+mn-lt"/>
          <a:ea typeface="+mn-ea"/>
          <a:cs typeface="+mn-cs"/>
        </a:defRPr>
      </a:lvl5pPr>
      <a:lvl6pPr marL="6270041" algn="l" defTabSz="2508016" rtl="0" eaLnBrk="1" latinLnBrk="0" hangingPunct="1">
        <a:defRPr sz="5000" kern="1200">
          <a:solidFill>
            <a:schemeClr val="tx1"/>
          </a:solidFill>
          <a:latin typeface="+mn-lt"/>
          <a:ea typeface="+mn-ea"/>
          <a:cs typeface="+mn-cs"/>
        </a:defRPr>
      </a:lvl6pPr>
      <a:lvl7pPr marL="7524049" algn="l" defTabSz="2508016" rtl="0" eaLnBrk="1" latinLnBrk="0" hangingPunct="1">
        <a:defRPr sz="5000" kern="1200">
          <a:solidFill>
            <a:schemeClr val="tx1"/>
          </a:solidFill>
          <a:latin typeface="+mn-lt"/>
          <a:ea typeface="+mn-ea"/>
          <a:cs typeface="+mn-cs"/>
        </a:defRPr>
      </a:lvl7pPr>
      <a:lvl8pPr marL="8778057" algn="l" defTabSz="2508016" rtl="0" eaLnBrk="1" latinLnBrk="0" hangingPunct="1">
        <a:defRPr sz="5000" kern="1200">
          <a:solidFill>
            <a:schemeClr val="tx1"/>
          </a:solidFill>
          <a:latin typeface="+mn-lt"/>
          <a:ea typeface="+mn-ea"/>
          <a:cs typeface="+mn-cs"/>
        </a:defRPr>
      </a:lvl8pPr>
      <a:lvl9pPr marL="10032066" algn="l" defTabSz="2508016" rtl="0" eaLnBrk="1" latinLnBrk="0" hangingPunct="1">
        <a:defRPr sz="5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3" Type="http://schemas.openxmlformats.org/officeDocument/2006/relationships/image" Target="../media/image1.png"/><Relationship Id="rId7" Type="http://schemas.openxmlformats.org/officeDocument/2006/relationships/diagramLayout" Target="../diagrams/layout1.xml"/><Relationship Id="rId12" Type="http://schemas.openxmlformats.org/officeDocument/2006/relationships/diagramLayout" Target="../diagrams/layout2.xml"/><Relationship Id="rId2" Type="http://schemas.openxmlformats.org/officeDocument/2006/relationships/notesSlide" Target="../notesSlides/notesSlid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diagramData" Target="../diagrams/data2.xml"/><Relationship Id="rId5" Type="http://schemas.openxmlformats.org/officeDocument/2006/relationships/image" Target="../media/image3.PNG"/><Relationship Id="rId15" Type="http://schemas.microsoft.com/office/2007/relationships/diagramDrawing" Target="../diagrams/drawing2.xml"/><Relationship Id="rId10" Type="http://schemas.microsoft.com/office/2007/relationships/diagramDrawing" Target="../diagrams/drawing1.xml"/><Relationship Id="rId4" Type="http://schemas.openxmlformats.org/officeDocument/2006/relationships/image" Target="../media/image2.jpeg"/><Relationship Id="rId9" Type="http://schemas.openxmlformats.org/officeDocument/2006/relationships/diagramColors" Target="../diagrams/colors1.xml"/><Relationship Id="rId14"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FB55C86-B510-9E44-BCE5-CA2C0E17E51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3903"/>
            <a:ext cx="2686847" cy="2686847"/>
          </a:xfrm>
          <a:prstGeom prst="rect">
            <a:avLst/>
          </a:prstGeom>
        </p:spPr>
      </p:pic>
      <p:sp>
        <p:nvSpPr>
          <p:cNvPr id="7" name="Rectangle 16"/>
          <p:cNvSpPr txBox="1">
            <a:spLocks noChangeArrowheads="1"/>
          </p:cNvSpPr>
          <p:nvPr/>
        </p:nvSpPr>
        <p:spPr bwMode="auto">
          <a:xfrm>
            <a:off x="419100" y="2743201"/>
            <a:ext cx="26593800" cy="13030200"/>
          </a:xfrm>
          <a:prstGeom prst="rect">
            <a:avLst/>
          </a:prstGeom>
          <a:noFill/>
          <a:ln w="88900">
            <a:solidFill>
              <a:srgbClr val="0070C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lgn="ctr">
              <a:spcBef>
                <a:spcPct val="20000"/>
              </a:spcBef>
              <a:defRPr/>
            </a:pPr>
            <a:endParaRPr lang="en-US" sz="7700" dirty="0">
              <a:solidFill>
                <a:schemeClr val="tx1">
                  <a:tint val="75000"/>
                </a:schemeClr>
              </a:solidFill>
            </a:endParaRPr>
          </a:p>
        </p:txBody>
      </p:sp>
      <p:sp>
        <p:nvSpPr>
          <p:cNvPr id="5" name="Rectangle 167"/>
          <p:cNvSpPr>
            <a:spLocks noChangeArrowheads="1"/>
          </p:cNvSpPr>
          <p:nvPr/>
        </p:nvSpPr>
        <p:spPr bwMode="auto">
          <a:xfrm>
            <a:off x="927960" y="1371599"/>
            <a:ext cx="25869629" cy="1371600"/>
          </a:xfrm>
          <a:prstGeom prst="rect">
            <a:avLst/>
          </a:prstGeom>
          <a:noFill/>
          <a:ln w="9525">
            <a:noFill/>
            <a:miter lim="800000"/>
            <a:headEnd/>
            <a:tailEnd/>
          </a:ln>
          <a:effectLst/>
        </p:spPr>
        <p:txBody>
          <a:bodyPr lIns="242297" tIns="121148" rIns="242297" bIns="121148" anchor="ctr"/>
          <a:lstStyle/>
          <a:p>
            <a:pPr algn="ctr" defTabSz="2421890">
              <a:spcAft>
                <a:spcPts val="960"/>
              </a:spcAft>
              <a:defRPr/>
            </a:pPr>
            <a:r>
              <a:rPr lang="en-US" sz="3500" dirty="0">
                <a:solidFill>
                  <a:srgbClr val="002060"/>
                </a:solidFill>
                <a:latin typeface="Palatino Linotype" pitchFamily="18" charset="0"/>
              </a:rPr>
              <a:t>Jazmin Landa, OTR/L</a:t>
            </a:r>
          </a:p>
          <a:p>
            <a:pPr algn="ctr" defTabSz="2421890">
              <a:spcAft>
                <a:spcPts val="960"/>
              </a:spcAft>
              <a:defRPr/>
            </a:pPr>
            <a:r>
              <a:rPr lang="en-US" sz="3500" dirty="0">
                <a:solidFill>
                  <a:srgbClr val="002060"/>
                </a:solidFill>
                <a:latin typeface="Palatino Linotype" pitchFamily="18" charset="0"/>
              </a:rPr>
              <a:t>University of Illinois at Chicago</a:t>
            </a:r>
          </a:p>
        </p:txBody>
      </p:sp>
      <p:sp>
        <p:nvSpPr>
          <p:cNvPr id="6" name="Rectangle 167"/>
          <p:cNvSpPr>
            <a:spLocks noChangeArrowheads="1"/>
          </p:cNvSpPr>
          <p:nvPr/>
        </p:nvSpPr>
        <p:spPr bwMode="auto">
          <a:xfrm>
            <a:off x="735724" y="0"/>
            <a:ext cx="25908000" cy="1371600"/>
          </a:xfrm>
          <a:prstGeom prst="rect">
            <a:avLst/>
          </a:prstGeom>
          <a:noFill/>
          <a:ln w="9525">
            <a:noFill/>
            <a:miter lim="800000"/>
            <a:headEnd/>
            <a:tailEnd/>
          </a:ln>
          <a:effectLst/>
        </p:spPr>
        <p:txBody>
          <a:bodyPr lIns="242297" tIns="121148" rIns="242297" bIns="121148" anchor="ctr"/>
          <a:lstStyle/>
          <a:p>
            <a:pPr algn="ctr" defTabSz="2421890">
              <a:spcAft>
                <a:spcPts val="960"/>
              </a:spcAft>
              <a:defRPr/>
            </a:pPr>
            <a:r>
              <a:rPr lang="en-US" sz="6000" dirty="0">
                <a:solidFill>
                  <a:srgbClr val="002060"/>
                </a:solidFill>
                <a:latin typeface="Palatino Linotype" pitchFamily="18" charset="0"/>
              </a:rPr>
              <a:t>Family Engagement in Early Intervention: A literature review</a:t>
            </a:r>
          </a:p>
        </p:txBody>
      </p:sp>
      <p:sp>
        <p:nvSpPr>
          <p:cNvPr id="15" name="Rectangle 16"/>
          <p:cNvSpPr txBox="1">
            <a:spLocks noChangeArrowheads="1"/>
          </p:cNvSpPr>
          <p:nvPr/>
        </p:nvSpPr>
        <p:spPr bwMode="auto">
          <a:xfrm>
            <a:off x="710324" y="3536351"/>
            <a:ext cx="6757276" cy="4419599"/>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a:spcBef>
                <a:spcPct val="20000"/>
              </a:spcBef>
              <a:defRPr/>
            </a:pPr>
            <a:r>
              <a:rPr lang="en-US" sz="1900" dirty="0">
                <a:solidFill>
                  <a:srgbClr val="002060"/>
                </a:solidFill>
                <a:latin typeface="Palatino Linotype" pitchFamily="18" charset="0"/>
              </a:rPr>
              <a:t>The terms “family engagement” and “family-centered practice” became more prominent with the 2004 reauthorization of the Individuals with Education Act (IDEA). IDEA part C requires early intervention providers to involve the family and provide Early Intervention services in the natural environments of the child (ETCA Center, 2017). Over the past decade, the literature has  attempted to inform the public on how to foster family engagement. However, there seems to be a discrepancy between what is published in the literature and what is actually being done in practice. Therefore, it is important to increase the knowledge on what family-engagement is and how it can be incorporated in early intervention services. </a:t>
            </a:r>
          </a:p>
        </p:txBody>
      </p:sp>
      <p:sp>
        <p:nvSpPr>
          <p:cNvPr id="17" name="Rectangle 16"/>
          <p:cNvSpPr txBox="1">
            <a:spLocks noChangeArrowheads="1"/>
          </p:cNvSpPr>
          <p:nvPr/>
        </p:nvSpPr>
        <p:spPr bwMode="auto">
          <a:xfrm>
            <a:off x="19961389" y="6649346"/>
            <a:ext cx="6794500" cy="3809105"/>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a:spcBef>
                <a:spcPct val="20000"/>
              </a:spcBef>
              <a:defRPr/>
            </a:pPr>
            <a:endParaRPr lang="en-US" sz="1900" dirty="0">
              <a:solidFill>
                <a:srgbClr val="002060"/>
              </a:solidFill>
              <a:latin typeface="Palatino Linotype" pitchFamily="18" charset="0"/>
            </a:endParaRPr>
          </a:p>
        </p:txBody>
      </p:sp>
      <p:sp>
        <p:nvSpPr>
          <p:cNvPr id="18" name="Rectangle 16"/>
          <p:cNvSpPr txBox="1">
            <a:spLocks noChangeArrowheads="1"/>
          </p:cNvSpPr>
          <p:nvPr/>
        </p:nvSpPr>
        <p:spPr bwMode="auto">
          <a:xfrm>
            <a:off x="19957323" y="6110027"/>
            <a:ext cx="6794500" cy="557965"/>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500" b="1" dirty="0">
                <a:solidFill>
                  <a:srgbClr val="002060"/>
                </a:solidFill>
                <a:latin typeface="Palatino Linotype" pitchFamily="18" charset="0"/>
              </a:rPr>
              <a:t>Conclusion</a:t>
            </a:r>
          </a:p>
        </p:txBody>
      </p:sp>
      <p:sp>
        <p:nvSpPr>
          <p:cNvPr id="19" name="Rectangle 16"/>
          <p:cNvSpPr txBox="1">
            <a:spLocks noChangeArrowheads="1"/>
          </p:cNvSpPr>
          <p:nvPr/>
        </p:nvSpPr>
        <p:spPr bwMode="auto">
          <a:xfrm>
            <a:off x="7683500" y="3536352"/>
            <a:ext cx="12001500" cy="6922100"/>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lgn="ctr">
              <a:spcBef>
                <a:spcPct val="20000"/>
              </a:spcBef>
              <a:defRPr/>
            </a:pPr>
            <a:endParaRPr lang="en-US" sz="1900" dirty="0">
              <a:solidFill>
                <a:srgbClr val="002060"/>
              </a:solidFill>
              <a:latin typeface="Palatino Linotype" pitchFamily="18" charset="0"/>
            </a:endParaRPr>
          </a:p>
        </p:txBody>
      </p:sp>
      <p:sp>
        <p:nvSpPr>
          <p:cNvPr id="20" name="Rectangle 16"/>
          <p:cNvSpPr txBox="1">
            <a:spLocks noChangeArrowheads="1"/>
          </p:cNvSpPr>
          <p:nvPr/>
        </p:nvSpPr>
        <p:spPr bwMode="auto">
          <a:xfrm>
            <a:off x="7683500" y="2914652"/>
            <a:ext cx="12001500" cy="625712"/>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500" b="1" dirty="0">
                <a:solidFill>
                  <a:srgbClr val="002060"/>
                </a:solidFill>
                <a:latin typeface="Palatino Linotype" pitchFamily="18" charset="0"/>
              </a:rPr>
              <a:t>Results</a:t>
            </a:r>
          </a:p>
        </p:txBody>
      </p:sp>
      <p:sp>
        <p:nvSpPr>
          <p:cNvPr id="21" name="Rectangle 16"/>
          <p:cNvSpPr txBox="1">
            <a:spLocks noChangeArrowheads="1"/>
          </p:cNvSpPr>
          <p:nvPr/>
        </p:nvSpPr>
        <p:spPr bwMode="auto">
          <a:xfrm>
            <a:off x="693444" y="10850558"/>
            <a:ext cx="6757276" cy="4751391"/>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Autofit/>
          </a:bodyPr>
          <a:lstStyle/>
          <a:p>
            <a:pPr>
              <a:spcBef>
                <a:spcPct val="20000"/>
              </a:spcBef>
              <a:defRPr/>
            </a:pPr>
            <a:endParaRPr lang="en-US" sz="1900" dirty="0">
              <a:solidFill>
                <a:srgbClr val="002060"/>
              </a:solidFill>
              <a:latin typeface="Palatino Linotype" pitchFamily="18" charset="0"/>
            </a:endParaRPr>
          </a:p>
        </p:txBody>
      </p:sp>
      <p:sp>
        <p:nvSpPr>
          <p:cNvPr id="23" name="Rectangle 16"/>
          <p:cNvSpPr txBox="1">
            <a:spLocks noChangeArrowheads="1"/>
          </p:cNvSpPr>
          <p:nvPr/>
        </p:nvSpPr>
        <p:spPr bwMode="auto">
          <a:xfrm>
            <a:off x="693444" y="10241983"/>
            <a:ext cx="6757276" cy="612639"/>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500" b="1" dirty="0">
                <a:solidFill>
                  <a:srgbClr val="002060"/>
                </a:solidFill>
                <a:latin typeface="Palatino Linotype" pitchFamily="18" charset="0"/>
              </a:rPr>
              <a:t>Methods</a:t>
            </a:r>
          </a:p>
        </p:txBody>
      </p:sp>
      <p:sp>
        <p:nvSpPr>
          <p:cNvPr id="16" name="Rectangle 16"/>
          <p:cNvSpPr txBox="1">
            <a:spLocks noChangeArrowheads="1"/>
          </p:cNvSpPr>
          <p:nvPr/>
        </p:nvSpPr>
        <p:spPr bwMode="auto">
          <a:xfrm>
            <a:off x="710324" y="2914651"/>
            <a:ext cx="6757276" cy="609577"/>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500" b="1" dirty="0">
                <a:solidFill>
                  <a:srgbClr val="002060"/>
                </a:solidFill>
                <a:latin typeface="Palatino Linotype" pitchFamily="18" charset="0"/>
              </a:rPr>
              <a:t>Background</a:t>
            </a:r>
          </a:p>
        </p:txBody>
      </p:sp>
      <p:sp>
        <p:nvSpPr>
          <p:cNvPr id="26" name="Rectangle 16"/>
          <p:cNvSpPr txBox="1">
            <a:spLocks noChangeArrowheads="1"/>
          </p:cNvSpPr>
          <p:nvPr/>
        </p:nvSpPr>
        <p:spPr bwMode="auto">
          <a:xfrm>
            <a:off x="19951700" y="11079623"/>
            <a:ext cx="6794500" cy="2084178"/>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r>
              <a:rPr lang="en-US" sz="1400" dirty="0"/>
              <a:t> </a:t>
            </a:r>
          </a:p>
          <a:p>
            <a:pPr>
              <a:spcBef>
                <a:spcPct val="20000"/>
              </a:spcBef>
              <a:defRPr/>
            </a:pPr>
            <a:endParaRPr lang="en-US" sz="1400" dirty="0">
              <a:solidFill>
                <a:srgbClr val="002060"/>
              </a:solidFill>
              <a:latin typeface="Palatino Linotype" pitchFamily="18" charset="0"/>
            </a:endParaRPr>
          </a:p>
        </p:txBody>
      </p:sp>
      <p:sp>
        <p:nvSpPr>
          <p:cNvPr id="27" name="Rectangle 16"/>
          <p:cNvSpPr txBox="1">
            <a:spLocks noChangeArrowheads="1"/>
          </p:cNvSpPr>
          <p:nvPr/>
        </p:nvSpPr>
        <p:spPr bwMode="auto">
          <a:xfrm>
            <a:off x="19951700" y="10598952"/>
            <a:ext cx="6794500" cy="474942"/>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500" b="1" dirty="0">
                <a:solidFill>
                  <a:srgbClr val="002060"/>
                </a:solidFill>
                <a:latin typeface="Palatino Linotype" pitchFamily="18" charset="0"/>
              </a:rPr>
              <a:t>References</a:t>
            </a:r>
          </a:p>
        </p:txBody>
      </p:sp>
      <p:sp>
        <p:nvSpPr>
          <p:cNvPr id="28" name="Rectangle 16"/>
          <p:cNvSpPr txBox="1">
            <a:spLocks noChangeArrowheads="1"/>
          </p:cNvSpPr>
          <p:nvPr/>
        </p:nvSpPr>
        <p:spPr bwMode="auto">
          <a:xfrm>
            <a:off x="19951700" y="13887450"/>
            <a:ext cx="6794500" cy="1714500"/>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r>
              <a:rPr lang="en-US" sz="1900" dirty="0">
                <a:solidFill>
                  <a:srgbClr val="002060"/>
                </a:solidFill>
                <a:latin typeface="Palatino Linotype" pitchFamily="18" charset="0"/>
              </a:rPr>
              <a:t>This work was supported by the Illinois LEND Program [Grant Number: T73MC11047; U.S. Department of Health and Human Services—Health Resources and Services Administration (HRSA)].</a:t>
            </a:r>
          </a:p>
        </p:txBody>
      </p:sp>
      <p:sp>
        <p:nvSpPr>
          <p:cNvPr id="29" name="Rectangle 16"/>
          <p:cNvSpPr txBox="1">
            <a:spLocks noChangeArrowheads="1"/>
          </p:cNvSpPr>
          <p:nvPr/>
        </p:nvSpPr>
        <p:spPr bwMode="auto">
          <a:xfrm>
            <a:off x="19951700" y="13335252"/>
            <a:ext cx="6794500" cy="552198"/>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500" b="1" dirty="0">
                <a:solidFill>
                  <a:srgbClr val="002060"/>
                </a:solidFill>
                <a:latin typeface="Palatino Linotype" pitchFamily="18" charset="0"/>
              </a:rPr>
              <a:t>Acknowledgements</a:t>
            </a:r>
          </a:p>
        </p:txBody>
      </p:sp>
      <p:sp>
        <p:nvSpPr>
          <p:cNvPr id="30" name="Rectangle 16"/>
          <p:cNvSpPr txBox="1">
            <a:spLocks noChangeArrowheads="1"/>
          </p:cNvSpPr>
          <p:nvPr/>
        </p:nvSpPr>
        <p:spPr bwMode="auto">
          <a:xfrm>
            <a:off x="693444" y="8701519"/>
            <a:ext cx="6757276" cy="1356881"/>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fontScale="92500"/>
          </a:bodyPr>
          <a:lstStyle/>
          <a:p>
            <a:pPr>
              <a:spcBef>
                <a:spcPct val="20000"/>
              </a:spcBef>
              <a:defRPr/>
            </a:pPr>
            <a:r>
              <a:rPr lang="en-US" sz="1900" dirty="0">
                <a:solidFill>
                  <a:srgbClr val="002060"/>
                </a:solidFill>
                <a:latin typeface="Palatino Linotype" pitchFamily="18" charset="0"/>
              </a:rPr>
              <a:t>This project aims to define family engagement, identify key principles/strategies that are utilized to engage families, and synthesize the perspectives of providers and families.</a:t>
            </a:r>
          </a:p>
        </p:txBody>
      </p:sp>
      <p:sp>
        <p:nvSpPr>
          <p:cNvPr id="36" name="Rectangle 16"/>
          <p:cNvSpPr txBox="1">
            <a:spLocks noChangeArrowheads="1"/>
          </p:cNvSpPr>
          <p:nvPr/>
        </p:nvSpPr>
        <p:spPr bwMode="auto">
          <a:xfrm>
            <a:off x="693444" y="8201026"/>
            <a:ext cx="6757276" cy="514348"/>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500" b="1" dirty="0">
                <a:solidFill>
                  <a:srgbClr val="002060"/>
                </a:solidFill>
                <a:latin typeface="Palatino Linotype" pitchFamily="18" charset="0"/>
              </a:rPr>
              <a:t>Aims</a:t>
            </a:r>
          </a:p>
        </p:txBody>
      </p:sp>
      <p:pic>
        <p:nvPicPr>
          <p:cNvPr id="38" name="Picture 37" descr="LEND logo.JPG"/>
          <p:cNvPicPr>
            <a:picLocks noChangeAspect="1"/>
          </p:cNvPicPr>
          <p:nvPr/>
        </p:nvPicPr>
        <p:blipFill>
          <a:blip r:embed="rId4" cstate="print"/>
          <a:stretch>
            <a:fillRect/>
          </a:stretch>
        </p:blipFill>
        <p:spPr>
          <a:xfrm>
            <a:off x="2759647" y="1137583"/>
            <a:ext cx="4408000" cy="1331216"/>
          </a:xfrm>
          <a:prstGeom prst="rect">
            <a:avLst/>
          </a:prstGeom>
        </p:spPr>
      </p:pic>
      <p:pic>
        <p:nvPicPr>
          <p:cNvPr id="39" name="Picture 3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032207" y="295285"/>
            <a:ext cx="3288424" cy="2495530"/>
          </a:xfrm>
          <a:prstGeom prst="rect">
            <a:avLst/>
          </a:prstGeom>
        </p:spPr>
      </p:pic>
      <p:cxnSp>
        <p:nvCxnSpPr>
          <p:cNvPr id="40" name="Straight Connector 39"/>
          <p:cNvCxnSpPr/>
          <p:nvPr/>
        </p:nvCxnSpPr>
        <p:spPr>
          <a:xfrm>
            <a:off x="9213850" y="1371599"/>
            <a:ext cx="9639300" cy="0"/>
          </a:xfrm>
          <a:prstGeom prst="line">
            <a:avLst/>
          </a:prstGeom>
          <a:ln w="101600">
            <a:solidFill>
              <a:srgbClr val="7EC234"/>
            </a:solidFill>
          </a:ln>
        </p:spPr>
        <p:style>
          <a:lnRef idx="1">
            <a:schemeClr val="accent1"/>
          </a:lnRef>
          <a:fillRef idx="0">
            <a:schemeClr val="accent1"/>
          </a:fillRef>
          <a:effectRef idx="0">
            <a:schemeClr val="accent1"/>
          </a:effectRef>
          <a:fontRef idx="minor">
            <a:schemeClr val="tx1"/>
          </a:fontRef>
        </p:style>
      </p:cxnSp>
      <p:sp>
        <p:nvSpPr>
          <p:cNvPr id="44" name="Rectangle 16">
            <a:extLst>
              <a:ext uri="{FF2B5EF4-FFF2-40B4-BE49-F238E27FC236}">
                <a16:creationId xmlns:a16="http://schemas.microsoft.com/office/drawing/2014/main" id="{D7E5A20B-9A97-2B48-90CA-9F332D4F139E}"/>
              </a:ext>
            </a:extLst>
          </p:cNvPr>
          <p:cNvSpPr txBox="1">
            <a:spLocks noChangeArrowheads="1"/>
          </p:cNvSpPr>
          <p:nvPr/>
        </p:nvSpPr>
        <p:spPr bwMode="auto">
          <a:xfrm>
            <a:off x="7683500" y="10643431"/>
            <a:ext cx="12001500" cy="533203"/>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500" b="1" dirty="0">
                <a:solidFill>
                  <a:srgbClr val="002060"/>
                </a:solidFill>
                <a:latin typeface="Palatino Linotype" pitchFamily="18" charset="0"/>
              </a:rPr>
              <a:t>Next Steps</a:t>
            </a:r>
          </a:p>
        </p:txBody>
      </p:sp>
      <p:sp>
        <p:nvSpPr>
          <p:cNvPr id="46" name="Rectangle 16">
            <a:extLst>
              <a:ext uri="{FF2B5EF4-FFF2-40B4-BE49-F238E27FC236}">
                <a16:creationId xmlns:a16="http://schemas.microsoft.com/office/drawing/2014/main" id="{02AF4275-231C-5042-870F-200CA245BAA6}"/>
              </a:ext>
            </a:extLst>
          </p:cNvPr>
          <p:cNvSpPr txBox="1">
            <a:spLocks noChangeArrowheads="1"/>
          </p:cNvSpPr>
          <p:nvPr/>
        </p:nvSpPr>
        <p:spPr bwMode="auto">
          <a:xfrm>
            <a:off x="7683500" y="11176828"/>
            <a:ext cx="12001500" cy="4425122"/>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endParaRPr lang="en-US" sz="1900" dirty="0">
              <a:solidFill>
                <a:srgbClr val="002060"/>
              </a:solidFill>
              <a:latin typeface="Palatino Linotype" pitchFamily="18" charset="0"/>
            </a:endParaRPr>
          </a:p>
        </p:txBody>
      </p:sp>
      <p:sp>
        <p:nvSpPr>
          <p:cNvPr id="49" name="Rectangle 16">
            <a:extLst>
              <a:ext uri="{FF2B5EF4-FFF2-40B4-BE49-F238E27FC236}">
                <a16:creationId xmlns:a16="http://schemas.microsoft.com/office/drawing/2014/main" id="{8BE5606C-5C79-AB48-BADE-702695FD89F2}"/>
              </a:ext>
            </a:extLst>
          </p:cNvPr>
          <p:cNvSpPr txBox="1">
            <a:spLocks noChangeArrowheads="1"/>
          </p:cNvSpPr>
          <p:nvPr/>
        </p:nvSpPr>
        <p:spPr bwMode="auto">
          <a:xfrm>
            <a:off x="19951700" y="2914652"/>
            <a:ext cx="6794500" cy="621700"/>
          </a:xfrm>
          <a:prstGeom prst="rect">
            <a:avLst/>
          </a:prstGeom>
          <a:noFill/>
          <a:ln w="25400">
            <a:solidFill>
              <a:srgbClr val="002060"/>
            </a:solidFill>
            <a:miter lim="800000"/>
            <a:headEnd/>
            <a:tailEnd/>
          </a:ln>
          <a:effectLst/>
        </p:spPr>
        <p:txBody>
          <a:bodyPr vert="horz" wrap="square" lIns="260774" tIns="260774" rIns="260774" bIns="260774" numCol="1" rtlCol="0" anchor="ctr" anchorCtr="0" compatLnSpc="1">
            <a:prstTxWarp prst="textNoShape">
              <a:avLst/>
            </a:prstTxWarp>
            <a:noAutofit/>
          </a:bodyPr>
          <a:lstStyle/>
          <a:p>
            <a:pPr algn="ctr">
              <a:spcBef>
                <a:spcPct val="20000"/>
              </a:spcBef>
              <a:defRPr/>
            </a:pPr>
            <a:r>
              <a:rPr lang="en-US" sz="3500" b="1" dirty="0">
                <a:solidFill>
                  <a:srgbClr val="002060"/>
                </a:solidFill>
                <a:latin typeface="Palatino Linotype" pitchFamily="18" charset="0"/>
              </a:rPr>
              <a:t>Future directions</a:t>
            </a:r>
          </a:p>
        </p:txBody>
      </p:sp>
      <p:sp>
        <p:nvSpPr>
          <p:cNvPr id="52" name="Rectangle 16">
            <a:extLst>
              <a:ext uri="{FF2B5EF4-FFF2-40B4-BE49-F238E27FC236}">
                <a16:creationId xmlns:a16="http://schemas.microsoft.com/office/drawing/2014/main" id="{EE3539F0-F579-BD40-9B0E-D8B3EB733137}"/>
              </a:ext>
            </a:extLst>
          </p:cNvPr>
          <p:cNvSpPr txBox="1">
            <a:spLocks noChangeArrowheads="1"/>
          </p:cNvSpPr>
          <p:nvPr/>
        </p:nvSpPr>
        <p:spPr bwMode="auto">
          <a:xfrm>
            <a:off x="19951700" y="3536351"/>
            <a:ext cx="6794500" cy="2478029"/>
          </a:xfrm>
          <a:prstGeom prst="rect">
            <a:avLst/>
          </a:prstGeom>
          <a:noFill/>
          <a:ln w="25400">
            <a:solidFill>
              <a:srgbClr val="002060"/>
            </a:solidFill>
            <a:miter lim="800000"/>
            <a:headEnd/>
            <a:tailEnd/>
          </a:ln>
          <a:effectLst/>
        </p:spPr>
        <p:txBody>
          <a:bodyPr vert="horz" wrap="square" lIns="260774" tIns="260774" rIns="260774" bIns="260774" numCol="1" rtlCol="0" anchor="t" anchorCtr="0" compatLnSpc="1">
            <a:prstTxWarp prst="textNoShape">
              <a:avLst/>
            </a:prstTxWarp>
            <a:normAutofit/>
          </a:bodyPr>
          <a:lstStyle/>
          <a:p>
            <a:pPr>
              <a:spcBef>
                <a:spcPct val="20000"/>
              </a:spcBef>
              <a:defRPr/>
            </a:pPr>
            <a:endParaRPr lang="en-US" sz="1900" dirty="0">
              <a:solidFill>
                <a:srgbClr val="002060"/>
              </a:solidFill>
              <a:latin typeface="Palatino Linotype" pitchFamily="18" charset="0"/>
            </a:endParaRPr>
          </a:p>
        </p:txBody>
      </p:sp>
      <p:graphicFrame>
        <p:nvGraphicFramePr>
          <p:cNvPr id="53" name="Diagram 52">
            <a:extLst>
              <a:ext uri="{FF2B5EF4-FFF2-40B4-BE49-F238E27FC236}">
                <a16:creationId xmlns:a16="http://schemas.microsoft.com/office/drawing/2014/main" id="{EE07FB64-5865-A340-8730-8B8071DFE714}"/>
              </a:ext>
            </a:extLst>
          </p:cNvPr>
          <p:cNvGraphicFramePr/>
          <p:nvPr>
            <p:extLst>
              <p:ext uri="{D42A27DB-BD31-4B8C-83A1-F6EECF244321}">
                <p14:modId xmlns:p14="http://schemas.microsoft.com/office/powerpoint/2010/main" val="3807165274"/>
              </p:ext>
            </p:extLst>
          </p:nvPr>
        </p:nvGraphicFramePr>
        <p:xfrm>
          <a:off x="19961389" y="3573137"/>
          <a:ext cx="6630225" cy="221806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4" name="TextBox 3">
            <a:extLst>
              <a:ext uri="{FF2B5EF4-FFF2-40B4-BE49-F238E27FC236}">
                <a16:creationId xmlns:a16="http://schemas.microsoft.com/office/drawing/2014/main" id="{B0F9C2AA-67F5-7548-838F-51927B3B8D6D}"/>
              </a:ext>
            </a:extLst>
          </p:cNvPr>
          <p:cNvSpPr txBox="1"/>
          <p:nvPr/>
        </p:nvSpPr>
        <p:spPr>
          <a:xfrm>
            <a:off x="23276501" y="4423392"/>
            <a:ext cx="990600" cy="590931"/>
          </a:xfrm>
          <a:prstGeom prst="rect">
            <a:avLst/>
          </a:prstGeom>
          <a:noFill/>
        </p:spPr>
        <p:txBody>
          <a:bodyPr wrap="square" rtlCol="0">
            <a:spAutoFit/>
          </a:bodyPr>
          <a:lstStyle/>
          <a:p>
            <a:pPr algn="ctr" defTabSz="844550">
              <a:lnSpc>
                <a:spcPct val="90000"/>
              </a:lnSpc>
              <a:spcBef>
                <a:spcPct val="0"/>
              </a:spcBef>
              <a:spcAft>
                <a:spcPct val="35000"/>
              </a:spcAft>
            </a:pPr>
            <a:r>
              <a:rPr lang="en-US" sz="1800" dirty="0">
                <a:solidFill>
                  <a:prstClr val="black">
                    <a:hueOff val="0"/>
                    <a:satOff val="0"/>
                    <a:lumOff val="0"/>
                    <a:alphaOff val="0"/>
                  </a:prstClr>
                </a:solidFill>
                <a:latin typeface="Calibri"/>
              </a:rPr>
              <a:t>Data analysis</a:t>
            </a:r>
          </a:p>
        </p:txBody>
      </p:sp>
      <p:graphicFrame>
        <p:nvGraphicFramePr>
          <p:cNvPr id="55" name="Table 54">
            <a:extLst>
              <a:ext uri="{FF2B5EF4-FFF2-40B4-BE49-F238E27FC236}">
                <a16:creationId xmlns:a16="http://schemas.microsoft.com/office/drawing/2014/main" id="{44B56CC8-E60F-744C-A6EB-72A38C541863}"/>
              </a:ext>
            </a:extLst>
          </p:cNvPr>
          <p:cNvGraphicFramePr>
            <a:graphicFrameLocks noGrp="1"/>
          </p:cNvGraphicFramePr>
          <p:nvPr>
            <p:extLst>
              <p:ext uri="{D42A27DB-BD31-4B8C-83A1-F6EECF244321}">
                <p14:modId xmlns:p14="http://schemas.microsoft.com/office/powerpoint/2010/main" val="3735288417"/>
              </p:ext>
            </p:extLst>
          </p:nvPr>
        </p:nvGraphicFramePr>
        <p:xfrm>
          <a:off x="7746275" y="11217925"/>
          <a:ext cx="6116499" cy="4234651"/>
        </p:xfrm>
        <a:graphic>
          <a:graphicData uri="http://schemas.openxmlformats.org/drawingml/2006/table">
            <a:tbl>
              <a:tblPr firstRow="1" bandRow="1">
                <a:tableStyleId>{8799B23B-EC83-4686-B30A-512413B5E67A}</a:tableStyleId>
              </a:tblPr>
              <a:tblGrid>
                <a:gridCol w="1611453">
                  <a:extLst>
                    <a:ext uri="{9D8B030D-6E8A-4147-A177-3AD203B41FA5}">
                      <a16:colId xmlns:a16="http://schemas.microsoft.com/office/drawing/2014/main" val="20000"/>
                    </a:ext>
                  </a:extLst>
                </a:gridCol>
                <a:gridCol w="4505046">
                  <a:extLst>
                    <a:ext uri="{9D8B030D-6E8A-4147-A177-3AD203B41FA5}">
                      <a16:colId xmlns:a16="http://schemas.microsoft.com/office/drawing/2014/main" val="20001"/>
                    </a:ext>
                  </a:extLst>
                </a:gridCol>
              </a:tblGrid>
              <a:tr h="357031">
                <a:tc gridSpan="2">
                  <a:txBody>
                    <a:bodyPr/>
                    <a:lstStyle/>
                    <a:p>
                      <a:r>
                        <a:rPr lang="en-US" sz="1800" dirty="0"/>
                        <a:t>Table</a:t>
                      </a:r>
                      <a:r>
                        <a:rPr lang="en-US" sz="1800" baseline="0" dirty="0"/>
                        <a:t> 1. Provider Questionnaire</a:t>
                      </a:r>
                      <a:endParaRPr lang="en-US" sz="1800" dirty="0">
                        <a:solidFill>
                          <a:srgbClr val="002060"/>
                        </a:solidFill>
                        <a:latin typeface="Palatino Linotype" pitchFamily="18" charset="0"/>
                      </a:endParaRPr>
                    </a:p>
                  </a:txBody>
                  <a:tcPr marL="76200" marR="76200" marT="34290" marB="34290"/>
                </a:tc>
                <a:tc hMerge="1">
                  <a:txBody>
                    <a:bodyPr/>
                    <a:lstStyle/>
                    <a:p>
                      <a:endParaRPr lang="en-US" dirty="0"/>
                    </a:p>
                  </a:txBody>
                  <a:tcPr/>
                </a:tc>
                <a:extLst>
                  <a:ext uri="{0D108BD9-81ED-4DB2-BD59-A6C34878D82A}">
                    <a16:rowId xmlns:a16="http://schemas.microsoft.com/office/drawing/2014/main" val="10000"/>
                  </a:ext>
                </a:extLst>
              </a:tr>
              <a:tr h="325296">
                <a:tc>
                  <a:txBody>
                    <a:bodyPr/>
                    <a:lstStyle/>
                    <a:p>
                      <a:r>
                        <a:rPr lang="en-US" sz="1600" b="1" dirty="0"/>
                        <a:t>Principle</a:t>
                      </a:r>
                      <a:endParaRPr lang="en-US" sz="1600" b="1" dirty="0">
                        <a:solidFill>
                          <a:srgbClr val="002060"/>
                        </a:solidFill>
                        <a:latin typeface="Palatino Linotype" pitchFamily="18" charset="0"/>
                      </a:endParaRPr>
                    </a:p>
                  </a:txBody>
                  <a:tcPr marL="76200" marR="76200" marT="34290" marB="34290"/>
                </a:tc>
                <a:tc>
                  <a:txBody>
                    <a:bodyPr/>
                    <a:lstStyle/>
                    <a:p>
                      <a:pPr marL="0" marR="0" indent="0" algn="l" defTabSz="3135020" rtl="0" eaLnBrk="1" fontAlgn="auto" latinLnBrk="0" hangingPunct="1">
                        <a:lnSpc>
                          <a:spcPct val="100000"/>
                        </a:lnSpc>
                        <a:spcBef>
                          <a:spcPts val="0"/>
                        </a:spcBef>
                        <a:spcAft>
                          <a:spcPts val="0"/>
                        </a:spcAft>
                        <a:buClrTx/>
                        <a:buSzTx/>
                        <a:buFontTx/>
                        <a:buNone/>
                        <a:tabLst/>
                        <a:defRPr/>
                      </a:pPr>
                      <a:r>
                        <a:rPr lang="en-US" sz="1600" b="1" baseline="0" dirty="0"/>
                        <a:t>Questions</a:t>
                      </a:r>
                      <a:endParaRPr lang="en-US" sz="1600" b="1" dirty="0">
                        <a:solidFill>
                          <a:srgbClr val="002060"/>
                        </a:solidFill>
                        <a:latin typeface="Palatino Linotype" pitchFamily="18" charset="0"/>
                      </a:endParaRPr>
                    </a:p>
                  </a:txBody>
                  <a:tcPr marL="76200" marR="76200" marT="34290" marB="34290"/>
                </a:tc>
                <a:extLst>
                  <a:ext uri="{0D108BD9-81ED-4DB2-BD59-A6C34878D82A}">
                    <a16:rowId xmlns:a16="http://schemas.microsoft.com/office/drawing/2014/main" val="10001"/>
                  </a:ext>
                </a:extLst>
              </a:tr>
              <a:tr h="656404">
                <a:tc>
                  <a:txBody>
                    <a:bodyPr/>
                    <a:lstStyle/>
                    <a:p>
                      <a:r>
                        <a:rPr lang="en-US" sz="1600" dirty="0"/>
                        <a:t>Communication</a:t>
                      </a:r>
                    </a:p>
                  </a:txBody>
                  <a:tcPr marL="76200" marR="76200" marT="34290" marB="34290"/>
                </a:tc>
                <a:tc>
                  <a:txBody>
                    <a:bodyPr/>
                    <a:lstStyle/>
                    <a:p>
                      <a:r>
                        <a:rPr lang="en-US" sz="1600" dirty="0"/>
                        <a:t> How would you describe your communication with your families?</a:t>
                      </a:r>
                    </a:p>
                  </a:txBody>
                  <a:tcPr marL="76200" marR="76200" marT="34290" marB="34290"/>
                </a:tc>
                <a:extLst>
                  <a:ext uri="{0D108BD9-81ED-4DB2-BD59-A6C34878D82A}">
                    <a16:rowId xmlns:a16="http://schemas.microsoft.com/office/drawing/2014/main" val="10002"/>
                  </a:ext>
                </a:extLst>
              </a:tr>
              <a:tr h="579184">
                <a:tc>
                  <a:txBody>
                    <a:bodyPr/>
                    <a:lstStyle/>
                    <a:p>
                      <a:r>
                        <a:rPr lang="en-US" sz="1600" dirty="0"/>
                        <a:t>Competence</a:t>
                      </a:r>
                    </a:p>
                  </a:txBody>
                  <a:tcPr marL="76200" marR="76200" marT="34290" marB="34290"/>
                </a:tc>
                <a:tc>
                  <a:txBody>
                    <a:bodyPr/>
                    <a:lstStyle/>
                    <a:p>
                      <a:r>
                        <a:rPr lang="en-US" sz="1600" dirty="0"/>
                        <a:t>How competent do you </a:t>
                      </a:r>
                      <a:r>
                        <a:rPr lang="en-US" sz="1600"/>
                        <a:t>feel in </a:t>
                      </a:r>
                      <a:r>
                        <a:rPr lang="en-US" sz="1600" dirty="0"/>
                        <a:t>implementing family engagement throughout your sessions?</a:t>
                      </a:r>
                    </a:p>
                  </a:txBody>
                  <a:tcPr marL="76200" marR="76200" marT="34290" marB="34290"/>
                </a:tc>
                <a:extLst>
                  <a:ext uri="{0D108BD9-81ED-4DB2-BD59-A6C34878D82A}">
                    <a16:rowId xmlns:a16="http://schemas.microsoft.com/office/drawing/2014/main" val="10003"/>
                  </a:ext>
                </a:extLst>
              </a:tr>
              <a:tr h="579184">
                <a:tc>
                  <a:txBody>
                    <a:bodyPr/>
                    <a:lstStyle/>
                    <a:p>
                      <a:r>
                        <a:rPr lang="en-US" sz="1600" dirty="0"/>
                        <a:t>Respect</a:t>
                      </a:r>
                    </a:p>
                  </a:txBody>
                  <a:tcPr marL="76200" marR="76200" marT="34290" marB="34290"/>
                </a:tc>
                <a:tc>
                  <a:txBody>
                    <a:bodyPr/>
                    <a:lstStyle/>
                    <a:p>
                      <a:r>
                        <a:rPr lang="en-US" sz="1600" dirty="0"/>
                        <a:t>What are some things to keep in mind when working with diverse families?</a:t>
                      </a:r>
                    </a:p>
                  </a:txBody>
                  <a:tcPr marL="76200" marR="76200" marT="34290" marB="34290"/>
                </a:tc>
                <a:extLst>
                  <a:ext uri="{0D108BD9-81ED-4DB2-BD59-A6C34878D82A}">
                    <a16:rowId xmlns:a16="http://schemas.microsoft.com/office/drawing/2014/main" val="10004"/>
                  </a:ext>
                </a:extLst>
              </a:tr>
              <a:tr h="579184">
                <a:tc>
                  <a:txBody>
                    <a:bodyPr/>
                    <a:lstStyle/>
                    <a:p>
                      <a:r>
                        <a:rPr lang="en-US" sz="1600" dirty="0"/>
                        <a:t>Commitment</a:t>
                      </a:r>
                    </a:p>
                  </a:txBody>
                  <a:tcPr marL="76200" marR="76200" marT="34290" marB="34290"/>
                </a:tc>
                <a:tc>
                  <a:txBody>
                    <a:bodyPr/>
                    <a:lstStyle/>
                    <a:p>
                      <a:r>
                        <a:rPr lang="en-US" sz="1600" dirty="0"/>
                        <a:t>How do you foster a positive relationship with families?</a:t>
                      </a:r>
                    </a:p>
                  </a:txBody>
                  <a:tcPr marL="76200" marR="76200" marT="34290" marB="34290"/>
                </a:tc>
                <a:extLst>
                  <a:ext uri="{0D108BD9-81ED-4DB2-BD59-A6C34878D82A}">
                    <a16:rowId xmlns:a16="http://schemas.microsoft.com/office/drawing/2014/main" val="10005"/>
                  </a:ext>
                </a:extLst>
              </a:tr>
              <a:tr h="579184">
                <a:tc>
                  <a:txBody>
                    <a:bodyPr/>
                    <a:lstStyle/>
                    <a:p>
                      <a:r>
                        <a:rPr lang="en-US" sz="1600" dirty="0"/>
                        <a:t>Equality</a:t>
                      </a:r>
                    </a:p>
                  </a:txBody>
                  <a:tcPr marL="76200" marR="76200" marT="34290" marB="34290"/>
                </a:tc>
                <a:tc>
                  <a:txBody>
                    <a:bodyPr/>
                    <a:lstStyle/>
                    <a:p>
                      <a:r>
                        <a:rPr lang="en-US" sz="1600" dirty="0"/>
                        <a:t>How would you describe the decision-making process?</a:t>
                      </a:r>
                    </a:p>
                  </a:txBody>
                  <a:tcPr marL="76200" marR="76200" marT="34290" marB="34290"/>
                </a:tc>
                <a:extLst>
                  <a:ext uri="{0D108BD9-81ED-4DB2-BD59-A6C34878D82A}">
                    <a16:rowId xmlns:a16="http://schemas.microsoft.com/office/drawing/2014/main" val="10006"/>
                  </a:ext>
                </a:extLst>
              </a:tr>
              <a:tr h="579184">
                <a:tc>
                  <a:txBody>
                    <a:bodyPr/>
                    <a:lstStyle/>
                    <a:p>
                      <a:r>
                        <a:rPr lang="en-US" sz="1600" dirty="0"/>
                        <a:t>Advocacy</a:t>
                      </a:r>
                    </a:p>
                  </a:txBody>
                  <a:tcPr marL="76200" marR="76200" marT="34290" marB="34290"/>
                </a:tc>
                <a:tc>
                  <a:txBody>
                    <a:bodyPr/>
                    <a:lstStyle/>
                    <a:p>
                      <a:r>
                        <a:rPr lang="en-US" sz="1600" dirty="0"/>
                        <a:t>Can you give some examples on how you can increase awareness of advocacy at the family level?</a:t>
                      </a:r>
                    </a:p>
                  </a:txBody>
                  <a:tcPr marL="76200" marR="76200" marT="34290" marB="34290"/>
                </a:tc>
                <a:extLst>
                  <a:ext uri="{0D108BD9-81ED-4DB2-BD59-A6C34878D82A}">
                    <a16:rowId xmlns:a16="http://schemas.microsoft.com/office/drawing/2014/main" val="10007"/>
                  </a:ext>
                </a:extLst>
              </a:tr>
            </a:tbl>
          </a:graphicData>
        </a:graphic>
      </p:graphicFrame>
      <p:graphicFrame>
        <p:nvGraphicFramePr>
          <p:cNvPr id="57" name="Table 56">
            <a:extLst>
              <a:ext uri="{FF2B5EF4-FFF2-40B4-BE49-F238E27FC236}">
                <a16:creationId xmlns:a16="http://schemas.microsoft.com/office/drawing/2014/main" id="{9FBD52B2-4CA5-8F4E-B35C-C5E7324711E8}"/>
              </a:ext>
            </a:extLst>
          </p:cNvPr>
          <p:cNvGraphicFramePr>
            <a:graphicFrameLocks noGrp="1"/>
          </p:cNvGraphicFramePr>
          <p:nvPr>
            <p:extLst>
              <p:ext uri="{D42A27DB-BD31-4B8C-83A1-F6EECF244321}">
                <p14:modId xmlns:p14="http://schemas.microsoft.com/office/powerpoint/2010/main" val="2534162344"/>
              </p:ext>
            </p:extLst>
          </p:nvPr>
        </p:nvGraphicFramePr>
        <p:xfrm>
          <a:off x="14095554" y="11217926"/>
          <a:ext cx="5548415" cy="4234651"/>
        </p:xfrm>
        <a:graphic>
          <a:graphicData uri="http://schemas.openxmlformats.org/drawingml/2006/table">
            <a:tbl>
              <a:tblPr firstRow="1" bandRow="1">
                <a:tableStyleId>{BDBED569-4797-4DF1-A0F4-6AAB3CD982D8}</a:tableStyleId>
              </a:tblPr>
              <a:tblGrid>
                <a:gridCol w="1321772">
                  <a:extLst>
                    <a:ext uri="{9D8B030D-6E8A-4147-A177-3AD203B41FA5}">
                      <a16:colId xmlns:a16="http://schemas.microsoft.com/office/drawing/2014/main" val="20000"/>
                    </a:ext>
                  </a:extLst>
                </a:gridCol>
                <a:gridCol w="4226643">
                  <a:extLst>
                    <a:ext uri="{9D8B030D-6E8A-4147-A177-3AD203B41FA5}">
                      <a16:colId xmlns:a16="http://schemas.microsoft.com/office/drawing/2014/main" val="20001"/>
                    </a:ext>
                  </a:extLst>
                </a:gridCol>
              </a:tblGrid>
              <a:tr h="0">
                <a:tc gridSpan="2">
                  <a:txBody>
                    <a:bodyPr/>
                    <a:lstStyle/>
                    <a:p>
                      <a:r>
                        <a:rPr lang="en-US" sz="1800" dirty="0"/>
                        <a:t>Table</a:t>
                      </a:r>
                      <a:r>
                        <a:rPr lang="en-US" sz="1800" baseline="0" dirty="0"/>
                        <a:t> 2. Family Questionnaire</a:t>
                      </a:r>
                      <a:endParaRPr lang="en-US" sz="1800" dirty="0">
                        <a:solidFill>
                          <a:srgbClr val="002060"/>
                        </a:solidFill>
                        <a:latin typeface="Palatino Linotype" pitchFamily="18" charset="0"/>
                      </a:endParaRPr>
                    </a:p>
                  </a:txBody>
                  <a:tcPr marL="76200" marR="76200" marT="34290" marB="34290"/>
                </a:tc>
                <a:tc hMerge="1">
                  <a:txBody>
                    <a:bodyPr/>
                    <a:lstStyle/>
                    <a:p>
                      <a:endParaRPr lang="en-US" dirty="0"/>
                    </a:p>
                  </a:txBody>
                  <a:tcPr/>
                </a:tc>
                <a:extLst>
                  <a:ext uri="{0D108BD9-81ED-4DB2-BD59-A6C34878D82A}">
                    <a16:rowId xmlns:a16="http://schemas.microsoft.com/office/drawing/2014/main" val="10000"/>
                  </a:ext>
                </a:extLst>
              </a:tr>
              <a:tr h="308767">
                <a:tc>
                  <a:txBody>
                    <a:bodyPr/>
                    <a:lstStyle/>
                    <a:p>
                      <a:r>
                        <a:rPr lang="en-US" sz="1600" b="1" dirty="0"/>
                        <a:t>Area of focus</a:t>
                      </a:r>
                      <a:endParaRPr lang="en-US" sz="1600" b="1" dirty="0">
                        <a:solidFill>
                          <a:srgbClr val="002060"/>
                        </a:solidFill>
                        <a:latin typeface="Palatino Linotype" pitchFamily="18" charset="0"/>
                      </a:endParaRPr>
                    </a:p>
                  </a:txBody>
                  <a:tcPr marL="76200" marR="76200" marT="34290" marB="34290"/>
                </a:tc>
                <a:tc>
                  <a:txBody>
                    <a:bodyPr/>
                    <a:lstStyle/>
                    <a:p>
                      <a:pPr marL="0" marR="0" indent="0" algn="l" defTabSz="3135020" rtl="0" eaLnBrk="1" fontAlgn="auto" latinLnBrk="0" hangingPunct="1">
                        <a:lnSpc>
                          <a:spcPct val="100000"/>
                        </a:lnSpc>
                        <a:spcBef>
                          <a:spcPts val="0"/>
                        </a:spcBef>
                        <a:spcAft>
                          <a:spcPts val="0"/>
                        </a:spcAft>
                        <a:buClrTx/>
                        <a:buSzTx/>
                        <a:buFontTx/>
                        <a:buNone/>
                        <a:tabLst/>
                        <a:defRPr/>
                      </a:pPr>
                      <a:r>
                        <a:rPr lang="en-US" sz="1600" b="1" dirty="0"/>
                        <a:t>Questions</a:t>
                      </a:r>
                      <a:endParaRPr lang="en-US" sz="1600" b="1" dirty="0">
                        <a:solidFill>
                          <a:srgbClr val="002060"/>
                        </a:solidFill>
                        <a:latin typeface="Palatino Linotype" pitchFamily="18" charset="0"/>
                      </a:endParaRPr>
                    </a:p>
                  </a:txBody>
                  <a:tcPr marL="76200" marR="76200" marT="34290" marB="34290"/>
                </a:tc>
                <a:extLst>
                  <a:ext uri="{0D108BD9-81ED-4DB2-BD59-A6C34878D82A}">
                    <a16:rowId xmlns:a16="http://schemas.microsoft.com/office/drawing/2014/main" val="10001"/>
                  </a:ext>
                </a:extLst>
              </a:tr>
              <a:tr h="790745">
                <a:tc>
                  <a:txBody>
                    <a:bodyPr/>
                    <a:lstStyle/>
                    <a:p>
                      <a:r>
                        <a:rPr lang="en-US" sz="1600" dirty="0"/>
                        <a:t>Early intervention process</a:t>
                      </a:r>
                    </a:p>
                  </a:txBody>
                  <a:tcPr marL="76200" marR="76200" marT="34290" marB="34290"/>
                </a:tc>
                <a:tc>
                  <a:txBody>
                    <a:bodyPr/>
                    <a:lstStyle/>
                    <a:p>
                      <a:r>
                        <a:rPr lang="en-US" sz="1600" dirty="0"/>
                        <a:t>How would you describe your experience during the first IFSP meeting?</a:t>
                      </a:r>
                    </a:p>
                  </a:txBody>
                  <a:tcPr marL="76200" marR="76200" marT="34290" marB="34290"/>
                </a:tc>
                <a:extLst>
                  <a:ext uri="{0D108BD9-81ED-4DB2-BD59-A6C34878D82A}">
                    <a16:rowId xmlns:a16="http://schemas.microsoft.com/office/drawing/2014/main" val="10002"/>
                  </a:ext>
                </a:extLst>
              </a:tr>
              <a:tr h="827923">
                <a:tc>
                  <a:txBody>
                    <a:bodyPr/>
                    <a:lstStyle/>
                    <a:p>
                      <a:r>
                        <a:rPr lang="en-US" sz="1600" dirty="0"/>
                        <a:t>Routines/ Individual sessions</a:t>
                      </a:r>
                    </a:p>
                  </a:txBody>
                  <a:tcPr marL="76200" marR="76200" marT="34290" marB="34290"/>
                </a:tc>
                <a:tc>
                  <a:txBody>
                    <a:bodyPr/>
                    <a:lstStyle/>
                    <a:p>
                      <a:r>
                        <a:rPr lang="en-US" sz="1600" dirty="0"/>
                        <a:t>How has your EI team helped you learn how to carry over strategies into your family routines?</a:t>
                      </a:r>
                    </a:p>
                  </a:txBody>
                  <a:tcPr marL="76200" marR="76200" marT="34290" marB="34290"/>
                </a:tc>
                <a:extLst>
                  <a:ext uri="{0D108BD9-81ED-4DB2-BD59-A6C34878D82A}">
                    <a16:rowId xmlns:a16="http://schemas.microsoft.com/office/drawing/2014/main" val="10003"/>
                  </a:ext>
                </a:extLst>
              </a:tr>
              <a:tr h="575604">
                <a:tc>
                  <a:txBody>
                    <a:bodyPr/>
                    <a:lstStyle/>
                    <a:p>
                      <a:r>
                        <a:rPr lang="en-US" sz="1600" dirty="0"/>
                        <a:t>Relationships</a:t>
                      </a:r>
                    </a:p>
                  </a:txBody>
                  <a:tcPr marL="76200" marR="76200" marT="34290" marB="34290"/>
                </a:tc>
                <a:tc>
                  <a:txBody>
                    <a:bodyPr/>
                    <a:lstStyle/>
                    <a:p>
                      <a:r>
                        <a:rPr lang="en-US" sz="1600" dirty="0"/>
                        <a:t>What is your relationship like with your child’s occupational therapist?</a:t>
                      </a:r>
                    </a:p>
                  </a:txBody>
                  <a:tcPr marL="76200" marR="76200" marT="34290" marB="34290"/>
                </a:tc>
                <a:extLst>
                  <a:ext uri="{0D108BD9-81ED-4DB2-BD59-A6C34878D82A}">
                    <a16:rowId xmlns:a16="http://schemas.microsoft.com/office/drawing/2014/main" val="10004"/>
                  </a:ext>
                </a:extLst>
              </a:tr>
              <a:tr h="790745">
                <a:tc>
                  <a:txBody>
                    <a:bodyPr/>
                    <a:lstStyle/>
                    <a:p>
                      <a:r>
                        <a:rPr lang="en-US" sz="1600" dirty="0"/>
                        <a:t>Provider qualities</a:t>
                      </a:r>
                    </a:p>
                  </a:txBody>
                  <a:tcPr marL="76200" marR="76200" marT="34290" marB="34290"/>
                </a:tc>
                <a:tc>
                  <a:txBody>
                    <a:bodyPr/>
                    <a:lstStyle/>
                    <a:p>
                      <a:r>
                        <a:rPr lang="en-US" sz="1600" dirty="0"/>
                        <a:t>What are some key qualities that you think all providers should have when working with diverse families?</a:t>
                      </a:r>
                    </a:p>
                  </a:txBody>
                  <a:tcPr marL="76200" marR="76200" marT="34290" marB="34290"/>
                </a:tc>
                <a:extLst>
                  <a:ext uri="{0D108BD9-81ED-4DB2-BD59-A6C34878D82A}">
                    <a16:rowId xmlns:a16="http://schemas.microsoft.com/office/drawing/2014/main" val="10005"/>
                  </a:ext>
                </a:extLst>
              </a:tr>
              <a:tr h="575604">
                <a:tc>
                  <a:txBody>
                    <a:bodyPr/>
                    <a:lstStyle/>
                    <a:p>
                      <a:r>
                        <a:rPr lang="en-US" sz="1600" dirty="0"/>
                        <a:t>Family engagement </a:t>
                      </a:r>
                    </a:p>
                  </a:txBody>
                  <a:tcPr marL="76200" marR="76200" marT="34290" marB="34290"/>
                </a:tc>
                <a:tc>
                  <a:txBody>
                    <a:bodyPr/>
                    <a:lstStyle/>
                    <a:p>
                      <a:r>
                        <a:rPr lang="en-US" sz="1600" dirty="0"/>
                        <a:t>What does family engagement mean to you?</a:t>
                      </a:r>
                    </a:p>
                  </a:txBody>
                  <a:tcPr marL="76200" marR="76200" marT="34290" marB="34290"/>
                </a:tc>
                <a:extLst>
                  <a:ext uri="{0D108BD9-81ED-4DB2-BD59-A6C34878D82A}">
                    <a16:rowId xmlns:a16="http://schemas.microsoft.com/office/drawing/2014/main" val="10006"/>
                  </a:ext>
                </a:extLst>
              </a:tr>
            </a:tbl>
          </a:graphicData>
        </a:graphic>
      </p:graphicFrame>
      <p:sp>
        <p:nvSpPr>
          <p:cNvPr id="10" name="TextBox 9">
            <a:extLst>
              <a:ext uri="{FF2B5EF4-FFF2-40B4-BE49-F238E27FC236}">
                <a16:creationId xmlns:a16="http://schemas.microsoft.com/office/drawing/2014/main" id="{5827F1E6-85D0-8142-A373-F4B7BB0B4582}"/>
              </a:ext>
            </a:extLst>
          </p:cNvPr>
          <p:cNvSpPr txBox="1"/>
          <p:nvPr/>
        </p:nvSpPr>
        <p:spPr>
          <a:xfrm>
            <a:off x="20108058" y="11598981"/>
            <a:ext cx="2280372" cy="969496"/>
          </a:xfrm>
          <a:prstGeom prst="rect">
            <a:avLst/>
          </a:prstGeom>
          <a:noFill/>
        </p:spPr>
        <p:txBody>
          <a:bodyPr wrap="square" rtlCol="0">
            <a:spAutoFit/>
          </a:bodyPr>
          <a:lstStyle/>
          <a:p>
            <a:r>
              <a:rPr lang="en-US" sz="1900" dirty="0">
                <a:solidFill>
                  <a:srgbClr val="002060"/>
                </a:solidFill>
                <a:latin typeface="Palatino Linotype" pitchFamily="18" charset="0"/>
              </a:rPr>
              <a:t>References can be accessed by scanning QR code</a:t>
            </a:r>
          </a:p>
        </p:txBody>
      </p:sp>
      <p:graphicFrame>
        <p:nvGraphicFramePr>
          <p:cNvPr id="3" name="Diagram 2">
            <a:extLst>
              <a:ext uri="{FF2B5EF4-FFF2-40B4-BE49-F238E27FC236}">
                <a16:creationId xmlns:a16="http://schemas.microsoft.com/office/drawing/2014/main" id="{675B0184-2962-A54A-BC7B-81A643348EB5}"/>
              </a:ext>
            </a:extLst>
          </p:cNvPr>
          <p:cNvGraphicFramePr>
            <a:graphicFrameLocks/>
          </p:cNvGraphicFramePr>
          <p:nvPr>
            <p:extLst>
              <p:ext uri="{D42A27DB-BD31-4B8C-83A1-F6EECF244321}">
                <p14:modId xmlns:p14="http://schemas.microsoft.com/office/powerpoint/2010/main" val="2210336090"/>
              </p:ext>
            </p:extLst>
          </p:nvPr>
        </p:nvGraphicFramePr>
        <p:xfrm>
          <a:off x="7778386" y="4016988"/>
          <a:ext cx="11811727" cy="6626346"/>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11" name="TextBox 10">
            <a:extLst>
              <a:ext uri="{FF2B5EF4-FFF2-40B4-BE49-F238E27FC236}">
                <a16:creationId xmlns:a16="http://schemas.microsoft.com/office/drawing/2014/main" id="{90F07DCD-60C9-7246-8806-EE0C7502FC7F}"/>
              </a:ext>
            </a:extLst>
          </p:cNvPr>
          <p:cNvSpPr txBox="1"/>
          <p:nvPr/>
        </p:nvSpPr>
        <p:spPr>
          <a:xfrm>
            <a:off x="14485731" y="4023995"/>
            <a:ext cx="5104382"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a:t>Occupational therapy practitioners are familiar with most principles of family-centered practice. However, implementation of those principles differs significantly across practice settings </a:t>
            </a:r>
            <a:endParaRPr lang="en-US" sz="1000" dirty="0"/>
          </a:p>
          <a:p>
            <a:pPr marL="285750" indent="-285750">
              <a:buFont typeface="Arial" panose="020B0604020202020204" pitchFamily="34" charset="0"/>
              <a:buChar char="•"/>
            </a:pPr>
            <a:r>
              <a:rPr lang="en-US" sz="1600" dirty="0"/>
              <a:t>It is important for providers to address the needs of families in order to improve family engagement and participation </a:t>
            </a:r>
          </a:p>
          <a:p>
            <a:pPr marL="1258888" lvl="1" indent="-222250">
              <a:buFont typeface="Arial" panose="020B0604020202020204" pitchFamily="34" charset="0"/>
              <a:buChar char="•"/>
            </a:pPr>
            <a:r>
              <a:rPr lang="en-US" sz="1600" dirty="0"/>
              <a:t>Occupational therapists can engage families in two specific ways</a:t>
            </a:r>
          </a:p>
          <a:p>
            <a:pPr marL="1604963" lvl="2" indent="-168275">
              <a:buFont typeface="Arial" panose="020B0604020202020204" pitchFamily="34" charset="0"/>
              <a:buChar char="•"/>
            </a:pPr>
            <a:r>
              <a:rPr lang="en-US" sz="1600" dirty="0"/>
              <a:t>When providing and monitoring care</a:t>
            </a:r>
          </a:p>
          <a:p>
            <a:pPr marL="1604963" lvl="2" indent="-168275">
              <a:buFont typeface="Arial" panose="020B0604020202020204" pitchFamily="34" charset="0"/>
              <a:buChar char="•"/>
            </a:pPr>
            <a:r>
              <a:rPr lang="en-US" sz="1600" dirty="0"/>
              <a:t>When evaluating outcomes of care from the family’s perspective</a:t>
            </a:r>
            <a:r>
              <a:rPr lang="en-US" sz="1000" dirty="0"/>
              <a:t> </a:t>
            </a:r>
            <a:endParaRPr lang="en-US" sz="1600" dirty="0"/>
          </a:p>
        </p:txBody>
      </p:sp>
      <p:sp>
        <p:nvSpPr>
          <p:cNvPr id="13" name="TextBox 12">
            <a:extLst>
              <a:ext uri="{FF2B5EF4-FFF2-40B4-BE49-F238E27FC236}">
                <a16:creationId xmlns:a16="http://schemas.microsoft.com/office/drawing/2014/main" id="{05BDFEAA-6E56-7748-B7EC-D9D65F11A46A}"/>
              </a:ext>
            </a:extLst>
          </p:cNvPr>
          <p:cNvSpPr txBox="1"/>
          <p:nvPr/>
        </p:nvSpPr>
        <p:spPr>
          <a:xfrm>
            <a:off x="7712308" y="3961467"/>
            <a:ext cx="5541736"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a:t>Family engagement is a shared responsibility in which schools and other community agencies and organizations are committed to reaching out to engage families in meaningful ways and in which families are committed to actively supporting their children’s learning and development. </a:t>
            </a:r>
          </a:p>
          <a:p>
            <a:pPr marL="285750" indent="-285750">
              <a:buFont typeface="Arial" panose="020B0604020202020204" pitchFamily="34" charset="0"/>
              <a:buChar char="•"/>
            </a:pPr>
            <a:r>
              <a:rPr lang="en-US" sz="1600" dirty="0"/>
              <a:t>“Family engagement refers to the systematic inclusion of families in activities and programs that promote children’s development, learning, and wellness, including in                 the planning, development, and evaluation of                       such activities, programs, and systems”</a:t>
            </a:r>
          </a:p>
          <a:p>
            <a:pPr marL="285750" indent="-285750">
              <a:buFont typeface="Arial" panose="020B0604020202020204" pitchFamily="34" charset="0"/>
              <a:buChar char="•"/>
            </a:pPr>
            <a:r>
              <a:rPr lang="en-US" sz="1600" dirty="0"/>
              <a:t>Family engagement is not the same thing as                       family-centered care</a:t>
            </a:r>
          </a:p>
        </p:txBody>
      </p:sp>
      <p:sp>
        <p:nvSpPr>
          <p:cNvPr id="14" name="TextBox 13">
            <a:extLst>
              <a:ext uri="{FF2B5EF4-FFF2-40B4-BE49-F238E27FC236}">
                <a16:creationId xmlns:a16="http://schemas.microsoft.com/office/drawing/2014/main" id="{3A67C224-FFC6-264F-8FCE-8FA636AA1392}"/>
              </a:ext>
            </a:extLst>
          </p:cNvPr>
          <p:cNvSpPr txBox="1"/>
          <p:nvPr/>
        </p:nvSpPr>
        <p:spPr>
          <a:xfrm>
            <a:off x="7928203" y="3591873"/>
            <a:ext cx="12210594" cy="615553"/>
          </a:xfrm>
          <a:prstGeom prst="rect">
            <a:avLst/>
          </a:prstGeom>
          <a:noFill/>
        </p:spPr>
        <p:txBody>
          <a:bodyPr wrap="square" rtlCol="0">
            <a:spAutoFit/>
          </a:bodyPr>
          <a:lstStyle/>
          <a:p>
            <a:r>
              <a:rPr lang="en-US" sz="1800" dirty="0">
                <a:solidFill>
                  <a:srgbClr val="002060"/>
                </a:solidFill>
                <a:latin typeface="Palatino Linotype" pitchFamily="18" charset="0"/>
              </a:rPr>
              <a:t>Figure 1. Depicts the synthesis of the literature. For the purposes of this study, four main areas will be discussed. </a:t>
            </a:r>
          </a:p>
          <a:p>
            <a:endParaRPr lang="en-US" sz="1600" dirty="0"/>
          </a:p>
        </p:txBody>
      </p:sp>
      <p:sp>
        <p:nvSpPr>
          <p:cNvPr id="22" name="TextBox 21">
            <a:extLst>
              <a:ext uri="{FF2B5EF4-FFF2-40B4-BE49-F238E27FC236}">
                <a16:creationId xmlns:a16="http://schemas.microsoft.com/office/drawing/2014/main" id="{4601BBC8-5452-3E4A-BE0A-03EF83C14840}"/>
              </a:ext>
            </a:extLst>
          </p:cNvPr>
          <p:cNvSpPr txBox="1"/>
          <p:nvPr/>
        </p:nvSpPr>
        <p:spPr>
          <a:xfrm>
            <a:off x="7829187" y="7474708"/>
            <a:ext cx="4515213"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a:t>Value respectful and trusting relationship between families and professionals</a:t>
            </a:r>
          </a:p>
          <a:p>
            <a:pPr marL="285750" indent="-285750">
              <a:buFont typeface="Arial" panose="020B0604020202020204" pitchFamily="34" charset="0"/>
              <a:buChar char="•"/>
            </a:pPr>
            <a:r>
              <a:rPr lang="en-US" sz="1600" dirty="0"/>
              <a:t>Develop strong relationships with community partners that support families</a:t>
            </a:r>
          </a:p>
          <a:p>
            <a:pPr marL="285750" indent="-285750">
              <a:buFont typeface="Arial" panose="020B0604020202020204" pitchFamily="34" charset="0"/>
              <a:buChar char="•"/>
            </a:pPr>
            <a:r>
              <a:rPr lang="en-US" sz="1600" dirty="0"/>
              <a:t>Build staff capacity to implement family engagement practice principles</a:t>
            </a:r>
          </a:p>
          <a:p>
            <a:pPr marL="285750" indent="-285750">
              <a:buFont typeface="Arial" panose="020B0604020202020204" pitchFamily="34" charset="0"/>
              <a:buChar char="•"/>
            </a:pPr>
            <a:r>
              <a:rPr lang="en-US" sz="1600" dirty="0"/>
              <a:t>Ensure that all family engagement opportunities are culturally and linguistically appropriate</a:t>
            </a:r>
          </a:p>
          <a:p>
            <a:pPr marL="285750" indent="-285750">
              <a:buFont typeface="Arial" panose="020B0604020202020204" pitchFamily="34" charset="0"/>
              <a:buChar char="•"/>
            </a:pPr>
            <a:r>
              <a:rPr lang="en-US" sz="1600" dirty="0"/>
              <a:t>Develop goal-oriented relationships with families</a:t>
            </a:r>
          </a:p>
          <a:p>
            <a:pPr marL="285750" indent="-285750">
              <a:buFont typeface="Arial" panose="020B0604020202020204" pitchFamily="34" charset="0"/>
              <a:buChar char="•"/>
            </a:pPr>
            <a:r>
              <a:rPr lang="en-US" sz="1600" dirty="0"/>
              <a:t>Support families’ connections and capabilities</a:t>
            </a:r>
          </a:p>
          <a:p>
            <a:pPr marL="285750" indent="-285750">
              <a:buFont typeface="Arial" panose="020B0604020202020204" pitchFamily="34" charset="0"/>
              <a:buChar char="•"/>
            </a:pPr>
            <a:r>
              <a:rPr lang="en-US" sz="1600" dirty="0"/>
              <a:t>Create continuity and consistency for children and families</a:t>
            </a:r>
            <a:endParaRPr lang="en-US" sz="1000" dirty="0"/>
          </a:p>
        </p:txBody>
      </p:sp>
      <p:sp>
        <p:nvSpPr>
          <p:cNvPr id="24" name="TextBox 23">
            <a:extLst>
              <a:ext uri="{FF2B5EF4-FFF2-40B4-BE49-F238E27FC236}">
                <a16:creationId xmlns:a16="http://schemas.microsoft.com/office/drawing/2014/main" id="{13E1A507-88FD-9E47-A2FA-0323A489C2D1}"/>
              </a:ext>
            </a:extLst>
          </p:cNvPr>
          <p:cNvSpPr txBox="1"/>
          <p:nvPr/>
        </p:nvSpPr>
        <p:spPr>
          <a:xfrm>
            <a:off x="14266864" y="7554615"/>
            <a:ext cx="5459648" cy="2800767"/>
          </a:xfrm>
          <a:prstGeom prst="rect">
            <a:avLst/>
          </a:prstGeom>
          <a:noFill/>
        </p:spPr>
        <p:txBody>
          <a:bodyPr wrap="square" rtlCol="0">
            <a:spAutoFit/>
          </a:bodyPr>
          <a:lstStyle/>
          <a:p>
            <a:pPr marL="1539758" lvl="1" indent="-285750">
              <a:buFont typeface="Arial" panose="020B0604020202020204" pitchFamily="34" charset="0"/>
              <a:buChar char="•"/>
            </a:pPr>
            <a:r>
              <a:rPr lang="en-US" sz="1600" dirty="0"/>
              <a:t>Communication as an important component </a:t>
            </a:r>
            <a:endParaRPr lang="en-US" sz="1000" dirty="0"/>
          </a:p>
          <a:p>
            <a:pPr marL="1539758" lvl="1" indent="-285750">
              <a:buFont typeface="Arial" panose="020B0604020202020204" pitchFamily="34" charset="0"/>
              <a:buChar char="•"/>
            </a:pPr>
            <a:r>
              <a:rPr lang="en-US" sz="1600" dirty="0"/>
              <a:t>Families often feel like they are not partners in the decision-making process </a:t>
            </a:r>
          </a:p>
          <a:p>
            <a:pPr marL="1539758" lvl="1" indent="-285750">
              <a:buFont typeface="Arial" panose="020B0604020202020204" pitchFamily="34" charset="0"/>
              <a:buChar char="•"/>
            </a:pPr>
            <a:r>
              <a:rPr lang="en-US" sz="1600" dirty="0"/>
              <a:t>Having a positive relationship with providers is important </a:t>
            </a:r>
            <a:endParaRPr lang="en-US" sz="1000" dirty="0"/>
          </a:p>
          <a:p>
            <a:pPr marL="285750" indent="-285750">
              <a:buFont typeface="Arial" panose="020B0604020202020204" pitchFamily="34" charset="0"/>
              <a:buChar char="•"/>
            </a:pPr>
            <a:r>
              <a:rPr lang="en-US" sz="1600" dirty="0"/>
              <a:t>Families highlight the importance of having strategies they can use at home</a:t>
            </a:r>
          </a:p>
          <a:p>
            <a:pPr marL="285750" indent="-285750">
              <a:buFont typeface="Arial" panose="020B0604020202020204" pitchFamily="34" charset="0"/>
              <a:buChar char="•"/>
            </a:pPr>
            <a:r>
              <a:rPr lang="en-US" sz="1600" dirty="0"/>
              <a:t>Family involvement in service planning is associated with increased ratings of satisfaction </a:t>
            </a:r>
          </a:p>
          <a:p>
            <a:pPr marL="285750" indent="-285750">
              <a:buFont typeface="Arial" panose="020B0604020202020204" pitchFamily="34" charset="0"/>
              <a:buChar char="•"/>
            </a:pPr>
            <a:r>
              <a:rPr lang="en-US" sz="1600" dirty="0"/>
              <a:t>Families rate practitioners as more confident than competent when implementing family-centered practices </a:t>
            </a:r>
          </a:p>
        </p:txBody>
      </p:sp>
      <p:sp>
        <p:nvSpPr>
          <p:cNvPr id="25" name="TextBox 24">
            <a:extLst>
              <a:ext uri="{FF2B5EF4-FFF2-40B4-BE49-F238E27FC236}">
                <a16:creationId xmlns:a16="http://schemas.microsoft.com/office/drawing/2014/main" id="{AC44896B-1E16-2841-A2C2-643F4F835B38}"/>
              </a:ext>
            </a:extLst>
          </p:cNvPr>
          <p:cNvSpPr txBox="1"/>
          <p:nvPr/>
        </p:nvSpPr>
        <p:spPr>
          <a:xfrm>
            <a:off x="752604" y="10922211"/>
            <a:ext cx="6714996" cy="5062924"/>
          </a:xfrm>
          <a:prstGeom prst="rect">
            <a:avLst/>
          </a:prstGeom>
          <a:noFill/>
        </p:spPr>
        <p:txBody>
          <a:bodyPr wrap="square" rtlCol="0">
            <a:spAutoFit/>
          </a:bodyPr>
          <a:lstStyle/>
          <a:p>
            <a:pPr>
              <a:spcBef>
                <a:spcPct val="20000"/>
              </a:spcBef>
              <a:defRPr/>
            </a:pPr>
            <a:r>
              <a:rPr lang="en-US" sz="1900" dirty="0">
                <a:solidFill>
                  <a:srgbClr val="002060"/>
                </a:solidFill>
                <a:latin typeface="Palatino Linotype" pitchFamily="18" charset="0"/>
              </a:rPr>
              <a:t>A literature review was conducted to investigate how providers incorporate family engagement in their treatment sessions and how parents perceive family engagement. This review also helped inform the development of provider-focused and family-focused questionnaires that will be used in later stages of a doctoral project.</a:t>
            </a:r>
          </a:p>
          <a:p>
            <a:pPr>
              <a:spcBef>
                <a:spcPct val="20000"/>
              </a:spcBef>
              <a:defRPr/>
            </a:pPr>
            <a:r>
              <a:rPr lang="en-US" sz="1900" dirty="0">
                <a:solidFill>
                  <a:srgbClr val="002060"/>
                </a:solidFill>
                <a:latin typeface="Palatino Linotype" pitchFamily="18" charset="0"/>
              </a:rPr>
              <a:t>Inclusion criteria:</a:t>
            </a:r>
          </a:p>
          <a:p>
            <a:pPr marL="342900" indent="-342900">
              <a:spcBef>
                <a:spcPct val="20000"/>
              </a:spcBef>
              <a:buFont typeface="Arial" panose="020B0604020202020204" pitchFamily="34" charset="0"/>
              <a:buChar char="•"/>
              <a:defRPr/>
            </a:pPr>
            <a:r>
              <a:rPr lang="en-US" sz="1900" dirty="0">
                <a:solidFill>
                  <a:srgbClr val="002060"/>
                </a:solidFill>
                <a:latin typeface="Palatino Linotype" pitchFamily="18" charset="0"/>
              </a:rPr>
              <a:t>Published in a peer-reviewed journal or well-known organization website (American Journal of Occupational Therapy, Journal of Early Childhood Teacher Education, Journal of Early Intervention, OT Practice)</a:t>
            </a:r>
          </a:p>
          <a:p>
            <a:pPr marL="342900" indent="-342900">
              <a:spcBef>
                <a:spcPct val="20000"/>
              </a:spcBef>
              <a:buFont typeface="Arial" panose="020B0604020202020204" pitchFamily="34" charset="0"/>
              <a:buChar char="•"/>
              <a:defRPr/>
            </a:pPr>
            <a:r>
              <a:rPr lang="en-US" sz="1900" dirty="0">
                <a:solidFill>
                  <a:srgbClr val="002060"/>
                </a:solidFill>
                <a:latin typeface="Palatino Linotype" pitchFamily="18" charset="0"/>
              </a:rPr>
              <a:t>Published between 2010-2019</a:t>
            </a:r>
          </a:p>
          <a:p>
            <a:pPr>
              <a:spcBef>
                <a:spcPct val="20000"/>
              </a:spcBef>
              <a:defRPr/>
            </a:pPr>
            <a:r>
              <a:rPr lang="en-US" sz="1900" dirty="0">
                <a:solidFill>
                  <a:srgbClr val="002060"/>
                </a:solidFill>
                <a:latin typeface="Palatino Linotype" pitchFamily="18" charset="0"/>
              </a:rPr>
              <a:t>Search terms:</a:t>
            </a:r>
          </a:p>
          <a:p>
            <a:pPr marL="342900" indent="-342900">
              <a:spcBef>
                <a:spcPct val="20000"/>
              </a:spcBef>
              <a:buFont typeface="Arial" panose="020B0604020202020204" pitchFamily="34" charset="0"/>
              <a:buChar char="•"/>
              <a:defRPr/>
            </a:pPr>
            <a:r>
              <a:rPr lang="en-US" sz="1900" dirty="0">
                <a:solidFill>
                  <a:srgbClr val="002060"/>
                </a:solidFill>
                <a:latin typeface="Palatino Linotype" pitchFamily="18" charset="0"/>
              </a:rPr>
              <a:t>Family engagement; family-centered, parent involvement, diverse families</a:t>
            </a:r>
          </a:p>
          <a:p>
            <a:endParaRPr lang="en-US" sz="1900" dirty="0"/>
          </a:p>
        </p:txBody>
      </p:sp>
      <p:sp>
        <p:nvSpPr>
          <p:cNvPr id="32" name="TextBox 31">
            <a:extLst>
              <a:ext uri="{FF2B5EF4-FFF2-40B4-BE49-F238E27FC236}">
                <a16:creationId xmlns:a16="http://schemas.microsoft.com/office/drawing/2014/main" id="{B149F242-68AB-CB40-A9E6-49163544177B}"/>
              </a:ext>
            </a:extLst>
          </p:cNvPr>
          <p:cNvSpPr txBox="1"/>
          <p:nvPr/>
        </p:nvSpPr>
        <p:spPr>
          <a:xfrm>
            <a:off x="20036615" y="6677988"/>
            <a:ext cx="6668318" cy="3893374"/>
          </a:xfrm>
          <a:prstGeom prst="rect">
            <a:avLst/>
          </a:prstGeom>
          <a:noFill/>
        </p:spPr>
        <p:txBody>
          <a:bodyPr wrap="square" rtlCol="0">
            <a:spAutoFit/>
          </a:bodyPr>
          <a:lstStyle/>
          <a:p>
            <a:pPr marL="342900" indent="-342900">
              <a:buFont typeface="Arial" panose="020B0604020202020204" pitchFamily="34" charset="0"/>
              <a:buChar char="•"/>
            </a:pPr>
            <a:r>
              <a:rPr lang="en-US" sz="1900" dirty="0">
                <a:solidFill>
                  <a:srgbClr val="002060"/>
                </a:solidFill>
                <a:latin typeface="Palatino Linotype" pitchFamily="18" charset="0"/>
              </a:rPr>
              <a:t>Overall, the findings from this review suggests that although family engagement is becoming more prominent, there is no consistency in provider implementation</a:t>
            </a:r>
          </a:p>
          <a:p>
            <a:pPr marL="342900" indent="-342900">
              <a:buFont typeface="Arial" panose="020B0604020202020204" pitchFamily="34" charset="0"/>
              <a:buChar char="•"/>
            </a:pPr>
            <a:r>
              <a:rPr lang="en-US" sz="1900" dirty="0">
                <a:solidFill>
                  <a:srgbClr val="002060"/>
                </a:solidFill>
                <a:latin typeface="Palatino Linotype" pitchFamily="18" charset="0"/>
              </a:rPr>
              <a:t>Providers have also identified barriers to implementation although, they recognize the value of family engagement</a:t>
            </a:r>
          </a:p>
          <a:p>
            <a:pPr marL="342900" indent="-342900">
              <a:buFont typeface="Arial" panose="020B0604020202020204" pitchFamily="34" charset="0"/>
              <a:buChar char="•"/>
            </a:pPr>
            <a:r>
              <a:rPr lang="en-US" sz="1900" dirty="0">
                <a:solidFill>
                  <a:srgbClr val="002060"/>
                </a:solidFill>
                <a:latin typeface="Palatino Linotype" pitchFamily="18" charset="0"/>
              </a:rPr>
              <a:t>Families on the other hand, have a distinct way of defining family engagement and recognize they are not being engaged as much as they would hope</a:t>
            </a:r>
          </a:p>
          <a:p>
            <a:endParaRPr lang="en-US" sz="1900" dirty="0">
              <a:solidFill>
                <a:srgbClr val="002060"/>
              </a:solidFill>
              <a:latin typeface="Palatino Linotype" pitchFamily="18" charset="0"/>
            </a:endParaRPr>
          </a:p>
          <a:p>
            <a:r>
              <a:rPr lang="en-US" sz="1900" dirty="0">
                <a:solidFill>
                  <a:srgbClr val="002060"/>
                </a:solidFill>
                <a:latin typeface="Palatino Linotype" pitchFamily="18" charset="0"/>
              </a:rPr>
              <a:t>Therefore, based on the experiences of both the providers and families, there is an urge to increase training needs of those providing early childhood intervention.</a:t>
            </a:r>
          </a:p>
        </p:txBody>
      </p:sp>
      <p:pic>
        <p:nvPicPr>
          <p:cNvPr id="9" name="Picture 8">
            <a:extLst>
              <a:ext uri="{FF2B5EF4-FFF2-40B4-BE49-F238E27FC236}">
                <a16:creationId xmlns:a16="http://schemas.microsoft.com/office/drawing/2014/main" id="{23C29718-C872-C24C-8308-54414837D6CF}"/>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3088600" y="11101484"/>
            <a:ext cx="1752600" cy="2044055"/>
          </a:xfrm>
          <a:prstGeom prst="rect">
            <a:avLst/>
          </a:prstGeom>
        </p:spPr>
      </p:pic>
      <p:sp>
        <p:nvSpPr>
          <p:cNvPr id="33" name="TextBox 32">
            <a:extLst>
              <a:ext uri="{FF2B5EF4-FFF2-40B4-BE49-F238E27FC236}">
                <a16:creationId xmlns:a16="http://schemas.microsoft.com/office/drawing/2014/main" id="{62F1AE6B-7773-8640-A857-D9F3FA5B14FA}"/>
              </a:ext>
            </a:extLst>
          </p:cNvPr>
          <p:cNvSpPr txBox="1"/>
          <p:nvPr/>
        </p:nvSpPr>
        <p:spPr>
          <a:xfrm>
            <a:off x="22128910" y="5682781"/>
            <a:ext cx="4293172" cy="338554"/>
          </a:xfrm>
          <a:prstGeom prst="rect">
            <a:avLst/>
          </a:prstGeom>
          <a:noFill/>
        </p:spPr>
        <p:txBody>
          <a:bodyPr wrap="square" rtlCol="0">
            <a:spAutoFit/>
          </a:bodyPr>
          <a:lstStyle/>
          <a:p>
            <a:r>
              <a:rPr lang="en-US" sz="1600" dirty="0">
                <a:solidFill>
                  <a:srgbClr val="002060"/>
                </a:solidFill>
                <a:latin typeface="Palatino Linotype" pitchFamily="18" charset="0"/>
              </a:rPr>
              <a:t>Figure 2. Next steps of the project</a:t>
            </a:r>
          </a:p>
        </p:txBody>
      </p:sp>
    </p:spTree>
    <p:extLst>
      <p:ext uri="{BB962C8B-B14F-4D97-AF65-F5344CB8AC3E}">
        <p14:creationId xmlns:p14="http://schemas.microsoft.com/office/powerpoint/2010/main" val="18209333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5279</TotalTime>
  <Words>931</Words>
  <Application>Microsoft Macintosh PowerPoint</Application>
  <PresentationFormat>Custom</PresentationFormat>
  <Paragraphs>88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Palatino Linotype</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Adam Paberzs</dc:creator>
  <cp:lastModifiedBy>Landa, Jazmin</cp:lastModifiedBy>
  <cp:revision>105</cp:revision>
  <dcterms:created xsi:type="dcterms:W3CDTF">2010-12-10T16:28:36Z</dcterms:created>
  <dcterms:modified xsi:type="dcterms:W3CDTF">2019-04-17T14:58:06Z</dcterms:modified>
</cp:coreProperties>
</file>