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7432000" cy="16459200"/>
  <p:notesSz cx="6858000" cy="9144000"/>
  <p:defaultTextStyle>
    <a:defPPr>
      <a:defRPr lang="en-US"/>
    </a:defPPr>
    <a:lvl1pPr marL="0" algn="l" defTabSz="2508016" rtl="0" eaLnBrk="1" latinLnBrk="0" hangingPunct="1">
      <a:defRPr sz="5000" kern="1200">
        <a:solidFill>
          <a:schemeClr val="tx1"/>
        </a:solidFill>
        <a:latin typeface="+mn-lt"/>
        <a:ea typeface="+mn-ea"/>
        <a:cs typeface="+mn-cs"/>
      </a:defRPr>
    </a:lvl1pPr>
    <a:lvl2pPr marL="1254008" algn="l" defTabSz="2508016" rtl="0" eaLnBrk="1" latinLnBrk="0" hangingPunct="1">
      <a:defRPr sz="5000" kern="1200">
        <a:solidFill>
          <a:schemeClr val="tx1"/>
        </a:solidFill>
        <a:latin typeface="+mn-lt"/>
        <a:ea typeface="+mn-ea"/>
        <a:cs typeface="+mn-cs"/>
      </a:defRPr>
    </a:lvl2pPr>
    <a:lvl3pPr marL="2508016" algn="l" defTabSz="2508016" rtl="0" eaLnBrk="1" latinLnBrk="0" hangingPunct="1">
      <a:defRPr sz="5000" kern="1200">
        <a:solidFill>
          <a:schemeClr val="tx1"/>
        </a:solidFill>
        <a:latin typeface="+mn-lt"/>
        <a:ea typeface="+mn-ea"/>
        <a:cs typeface="+mn-cs"/>
      </a:defRPr>
    </a:lvl3pPr>
    <a:lvl4pPr marL="3762025" algn="l" defTabSz="2508016" rtl="0" eaLnBrk="1" latinLnBrk="0" hangingPunct="1">
      <a:defRPr sz="5000" kern="1200">
        <a:solidFill>
          <a:schemeClr val="tx1"/>
        </a:solidFill>
        <a:latin typeface="+mn-lt"/>
        <a:ea typeface="+mn-ea"/>
        <a:cs typeface="+mn-cs"/>
      </a:defRPr>
    </a:lvl4pPr>
    <a:lvl5pPr marL="5016033" algn="l" defTabSz="2508016" rtl="0" eaLnBrk="1" latinLnBrk="0" hangingPunct="1">
      <a:defRPr sz="5000" kern="1200">
        <a:solidFill>
          <a:schemeClr val="tx1"/>
        </a:solidFill>
        <a:latin typeface="+mn-lt"/>
        <a:ea typeface="+mn-ea"/>
        <a:cs typeface="+mn-cs"/>
      </a:defRPr>
    </a:lvl5pPr>
    <a:lvl6pPr marL="6270041" algn="l" defTabSz="2508016" rtl="0" eaLnBrk="1" latinLnBrk="0" hangingPunct="1">
      <a:defRPr sz="5000" kern="1200">
        <a:solidFill>
          <a:schemeClr val="tx1"/>
        </a:solidFill>
        <a:latin typeface="+mn-lt"/>
        <a:ea typeface="+mn-ea"/>
        <a:cs typeface="+mn-cs"/>
      </a:defRPr>
    </a:lvl6pPr>
    <a:lvl7pPr marL="7524049" algn="l" defTabSz="2508016" rtl="0" eaLnBrk="1" latinLnBrk="0" hangingPunct="1">
      <a:defRPr sz="5000" kern="1200">
        <a:solidFill>
          <a:schemeClr val="tx1"/>
        </a:solidFill>
        <a:latin typeface="+mn-lt"/>
        <a:ea typeface="+mn-ea"/>
        <a:cs typeface="+mn-cs"/>
      </a:defRPr>
    </a:lvl7pPr>
    <a:lvl8pPr marL="8778057" algn="l" defTabSz="2508016" rtl="0" eaLnBrk="1" latinLnBrk="0" hangingPunct="1">
      <a:defRPr sz="5000" kern="1200">
        <a:solidFill>
          <a:schemeClr val="tx1"/>
        </a:solidFill>
        <a:latin typeface="+mn-lt"/>
        <a:ea typeface="+mn-ea"/>
        <a:cs typeface="+mn-cs"/>
      </a:defRPr>
    </a:lvl8pPr>
    <a:lvl9pPr marL="10032066" algn="l" defTabSz="2508016" rtl="0" eaLnBrk="1" latinLnBrk="0" hangingPunct="1">
      <a:defRPr sz="5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84">
          <p15:clr>
            <a:srgbClr val="A4A3A4"/>
          </p15:clr>
        </p15:guide>
        <p15:guide id="2" pos="8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36" d="100"/>
          <a:sy n="36" d="100"/>
        </p:scale>
        <p:origin x="1171" y="58"/>
      </p:cViewPr>
      <p:guideLst>
        <p:guide orient="horz" pos="5184"/>
        <p:guide pos="86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9DB0DC-CFB4-4ACC-94BE-C3E47584DC4A}" type="datetimeFigureOut">
              <a:rPr lang="en-US" smtClean="0"/>
              <a:pPr/>
              <a:t>4/17/2019</a:t>
            </a:fld>
            <a:endParaRPr lang="en-US"/>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C3977E-C5C1-4F73-8491-9BFD484A0247}" type="slidenum">
              <a:rPr lang="en-US" smtClean="0"/>
              <a:pPr/>
              <a:t>‹#›</a:t>
            </a:fld>
            <a:endParaRPr lang="en-US"/>
          </a:p>
        </p:txBody>
      </p:sp>
    </p:spTree>
    <p:extLst>
      <p:ext uri="{BB962C8B-B14F-4D97-AF65-F5344CB8AC3E}">
        <p14:creationId xmlns:p14="http://schemas.microsoft.com/office/powerpoint/2010/main" val="550929813"/>
      </p:ext>
    </p:extLst>
  </p:cSld>
  <p:clrMap bg1="lt1" tx1="dk1" bg2="lt2" tx2="dk2" accent1="accent1" accent2="accent2" accent3="accent3" accent4="accent4" accent5="accent5" accent6="accent6" hlink="hlink" folHlink="folHlink"/>
  <p:notesStyle>
    <a:lvl1pPr marL="0" algn="l" defTabSz="731520" rtl="0" eaLnBrk="1" latinLnBrk="0" hangingPunct="1">
      <a:defRPr sz="1000" kern="1200">
        <a:solidFill>
          <a:schemeClr val="tx1"/>
        </a:solidFill>
        <a:latin typeface="+mn-lt"/>
        <a:ea typeface="+mn-ea"/>
        <a:cs typeface="+mn-cs"/>
      </a:defRPr>
    </a:lvl1pPr>
    <a:lvl2pPr marL="365760" algn="l" defTabSz="731520" rtl="0" eaLnBrk="1" latinLnBrk="0" hangingPunct="1">
      <a:defRPr sz="1000" kern="1200">
        <a:solidFill>
          <a:schemeClr val="tx1"/>
        </a:solidFill>
        <a:latin typeface="+mn-lt"/>
        <a:ea typeface="+mn-ea"/>
        <a:cs typeface="+mn-cs"/>
      </a:defRPr>
    </a:lvl2pPr>
    <a:lvl3pPr marL="731520" algn="l" defTabSz="731520" rtl="0" eaLnBrk="1" latinLnBrk="0" hangingPunct="1">
      <a:defRPr sz="1000" kern="1200">
        <a:solidFill>
          <a:schemeClr val="tx1"/>
        </a:solidFill>
        <a:latin typeface="+mn-lt"/>
        <a:ea typeface="+mn-ea"/>
        <a:cs typeface="+mn-cs"/>
      </a:defRPr>
    </a:lvl3pPr>
    <a:lvl4pPr marL="1097280" algn="l" defTabSz="731520" rtl="0" eaLnBrk="1" latinLnBrk="0" hangingPunct="1">
      <a:defRPr sz="1000" kern="1200">
        <a:solidFill>
          <a:schemeClr val="tx1"/>
        </a:solidFill>
        <a:latin typeface="+mn-lt"/>
        <a:ea typeface="+mn-ea"/>
        <a:cs typeface="+mn-cs"/>
      </a:defRPr>
    </a:lvl4pPr>
    <a:lvl5pPr marL="1463040" algn="l" defTabSz="731520" rtl="0" eaLnBrk="1" latinLnBrk="0" hangingPunct="1">
      <a:defRPr sz="1000" kern="1200">
        <a:solidFill>
          <a:schemeClr val="tx1"/>
        </a:solidFill>
        <a:latin typeface="+mn-lt"/>
        <a:ea typeface="+mn-ea"/>
        <a:cs typeface="+mn-cs"/>
      </a:defRPr>
    </a:lvl5pPr>
    <a:lvl6pPr marL="1828800" algn="l" defTabSz="731520" rtl="0" eaLnBrk="1" latinLnBrk="0" hangingPunct="1">
      <a:defRPr sz="1000" kern="1200">
        <a:solidFill>
          <a:schemeClr val="tx1"/>
        </a:solidFill>
        <a:latin typeface="+mn-lt"/>
        <a:ea typeface="+mn-ea"/>
        <a:cs typeface="+mn-cs"/>
      </a:defRPr>
    </a:lvl6pPr>
    <a:lvl7pPr marL="2194560" algn="l" defTabSz="731520" rtl="0" eaLnBrk="1" latinLnBrk="0" hangingPunct="1">
      <a:defRPr sz="1000" kern="1200">
        <a:solidFill>
          <a:schemeClr val="tx1"/>
        </a:solidFill>
        <a:latin typeface="+mn-lt"/>
        <a:ea typeface="+mn-ea"/>
        <a:cs typeface="+mn-cs"/>
      </a:defRPr>
    </a:lvl7pPr>
    <a:lvl8pPr marL="2560320" algn="l" defTabSz="731520" rtl="0" eaLnBrk="1" latinLnBrk="0" hangingPunct="1">
      <a:defRPr sz="1000" kern="1200">
        <a:solidFill>
          <a:schemeClr val="tx1"/>
        </a:solidFill>
        <a:latin typeface="+mn-lt"/>
        <a:ea typeface="+mn-ea"/>
        <a:cs typeface="+mn-cs"/>
      </a:defRPr>
    </a:lvl8pPr>
    <a:lvl9pPr marL="2926080" algn="l" defTabSz="731520"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1500" y="685800"/>
            <a:ext cx="5715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C3977E-C5C1-4F73-8491-9BFD484A0247}" type="slidenum">
              <a:rPr lang="en-US" smtClean="0"/>
              <a:pPr/>
              <a:t>1</a:t>
            </a:fld>
            <a:endParaRPr lang="en-US"/>
          </a:p>
        </p:txBody>
      </p:sp>
    </p:spTree>
    <p:extLst>
      <p:ext uri="{BB962C8B-B14F-4D97-AF65-F5344CB8AC3E}">
        <p14:creationId xmlns:p14="http://schemas.microsoft.com/office/powerpoint/2010/main" val="2373163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113022"/>
            <a:ext cx="23317200" cy="3528060"/>
          </a:xfrm>
        </p:spPr>
        <p:txBody>
          <a:bodyPr/>
          <a:lstStyle/>
          <a:p>
            <a:r>
              <a:rPr lang="en-US"/>
              <a:t>Click to edit Master title style</a:t>
            </a:r>
          </a:p>
        </p:txBody>
      </p:sp>
      <p:sp>
        <p:nvSpPr>
          <p:cNvPr id="3" name="Subtitle 2"/>
          <p:cNvSpPr>
            <a:spLocks noGrp="1"/>
          </p:cNvSpPr>
          <p:nvPr>
            <p:ph type="subTitle" idx="1"/>
          </p:nvPr>
        </p:nvSpPr>
        <p:spPr>
          <a:xfrm>
            <a:off x="4114800" y="9326880"/>
            <a:ext cx="19202400" cy="4206240"/>
          </a:xfrm>
        </p:spPr>
        <p:txBody>
          <a:bodyPr/>
          <a:lstStyle>
            <a:lvl1pPr marL="0" indent="0" algn="ctr">
              <a:buNone/>
              <a:defRPr>
                <a:solidFill>
                  <a:schemeClr val="tx1">
                    <a:tint val="75000"/>
                  </a:schemeClr>
                </a:solidFill>
              </a:defRPr>
            </a:lvl1pPr>
            <a:lvl2pPr marL="1254008" indent="0" algn="ctr">
              <a:buNone/>
              <a:defRPr>
                <a:solidFill>
                  <a:schemeClr val="tx1">
                    <a:tint val="75000"/>
                  </a:schemeClr>
                </a:solidFill>
              </a:defRPr>
            </a:lvl2pPr>
            <a:lvl3pPr marL="2508016" indent="0" algn="ctr">
              <a:buNone/>
              <a:defRPr>
                <a:solidFill>
                  <a:schemeClr val="tx1">
                    <a:tint val="75000"/>
                  </a:schemeClr>
                </a:solidFill>
              </a:defRPr>
            </a:lvl3pPr>
            <a:lvl4pPr marL="3762025" indent="0" algn="ctr">
              <a:buNone/>
              <a:defRPr>
                <a:solidFill>
                  <a:schemeClr val="tx1">
                    <a:tint val="75000"/>
                  </a:schemeClr>
                </a:solidFill>
              </a:defRPr>
            </a:lvl4pPr>
            <a:lvl5pPr marL="5016033" indent="0" algn="ctr">
              <a:buNone/>
              <a:defRPr>
                <a:solidFill>
                  <a:schemeClr val="tx1">
                    <a:tint val="75000"/>
                  </a:schemeClr>
                </a:solidFill>
              </a:defRPr>
            </a:lvl5pPr>
            <a:lvl6pPr marL="6270041" indent="0" algn="ctr">
              <a:buNone/>
              <a:defRPr>
                <a:solidFill>
                  <a:schemeClr val="tx1">
                    <a:tint val="75000"/>
                  </a:schemeClr>
                </a:solidFill>
              </a:defRPr>
            </a:lvl6pPr>
            <a:lvl7pPr marL="7524049" indent="0" algn="ctr">
              <a:buNone/>
              <a:defRPr>
                <a:solidFill>
                  <a:schemeClr val="tx1">
                    <a:tint val="75000"/>
                  </a:schemeClr>
                </a:solidFill>
              </a:defRPr>
            </a:lvl7pPr>
            <a:lvl8pPr marL="8778057" indent="0" algn="ctr">
              <a:buNone/>
              <a:defRPr>
                <a:solidFill>
                  <a:schemeClr val="tx1">
                    <a:tint val="75000"/>
                  </a:schemeClr>
                </a:solidFill>
              </a:defRPr>
            </a:lvl8pPr>
            <a:lvl9pPr marL="1003206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67E72F8-F46B-42B4-B5EB-4DFEF94DAE19}" type="datetimeFigureOut">
              <a:rPr lang="en-US" smtClean="0"/>
              <a:pPr/>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7E72F8-F46B-42B4-B5EB-4DFEF94DAE19}" type="datetimeFigureOut">
              <a:rPr lang="en-US" smtClean="0"/>
              <a:pPr/>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599426" y="2110741"/>
            <a:ext cx="22217064" cy="4493895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38716" y="2110741"/>
            <a:ext cx="66203511" cy="449389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7E72F8-F46B-42B4-B5EB-4DFEF94DAE19}" type="datetimeFigureOut">
              <a:rPr lang="en-US" smtClean="0"/>
              <a:pPr/>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7E72F8-F46B-42B4-B5EB-4DFEF94DAE19}" type="datetimeFigureOut">
              <a:rPr lang="en-US" smtClean="0"/>
              <a:pPr/>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10576562"/>
            <a:ext cx="23317200" cy="3268980"/>
          </a:xfrm>
        </p:spPr>
        <p:txBody>
          <a:bodyPr anchor="t"/>
          <a:lstStyle>
            <a:lvl1pPr algn="l">
              <a:defRPr sz="11000" b="1" cap="all"/>
            </a:lvl1pPr>
          </a:lstStyle>
          <a:p>
            <a:r>
              <a:rPr lang="en-US"/>
              <a:t>Click to edit Master title style</a:t>
            </a:r>
          </a:p>
        </p:txBody>
      </p:sp>
      <p:sp>
        <p:nvSpPr>
          <p:cNvPr id="3" name="Text Placeholder 2"/>
          <p:cNvSpPr>
            <a:spLocks noGrp="1"/>
          </p:cNvSpPr>
          <p:nvPr>
            <p:ph type="body" idx="1"/>
          </p:nvPr>
        </p:nvSpPr>
        <p:spPr>
          <a:xfrm>
            <a:off x="2166939" y="6976112"/>
            <a:ext cx="23317200" cy="3600449"/>
          </a:xfrm>
        </p:spPr>
        <p:txBody>
          <a:bodyPr anchor="b"/>
          <a:lstStyle>
            <a:lvl1pPr marL="0" indent="0">
              <a:buNone/>
              <a:defRPr sz="5500">
                <a:solidFill>
                  <a:schemeClr val="tx1">
                    <a:tint val="75000"/>
                  </a:schemeClr>
                </a:solidFill>
              </a:defRPr>
            </a:lvl1pPr>
            <a:lvl2pPr marL="1254008" indent="0">
              <a:buNone/>
              <a:defRPr sz="5000">
                <a:solidFill>
                  <a:schemeClr val="tx1">
                    <a:tint val="75000"/>
                  </a:schemeClr>
                </a:solidFill>
              </a:defRPr>
            </a:lvl2pPr>
            <a:lvl3pPr marL="2508016" indent="0">
              <a:buNone/>
              <a:defRPr sz="4400">
                <a:solidFill>
                  <a:schemeClr val="tx1">
                    <a:tint val="75000"/>
                  </a:schemeClr>
                </a:solidFill>
              </a:defRPr>
            </a:lvl3pPr>
            <a:lvl4pPr marL="3762025" indent="0">
              <a:buNone/>
              <a:defRPr sz="3800">
                <a:solidFill>
                  <a:schemeClr val="tx1">
                    <a:tint val="75000"/>
                  </a:schemeClr>
                </a:solidFill>
              </a:defRPr>
            </a:lvl4pPr>
            <a:lvl5pPr marL="5016033" indent="0">
              <a:buNone/>
              <a:defRPr sz="3800">
                <a:solidFill>
                  <a:schemeClr val="tx1">
                    <a:tint val="75000"/>
                  </a:schemeClr>
                </a:solidFill>
              </a:defRPr>
            </a:lvl5pPr>
            <a:lvl6pPr marL="6270041" indent="0">
              <a:buNone/>
              <a:defRPr sz="3800">
                <a:solidFill>
                  <a:schemeClr val="tx1">
                    <a:tint val="75000"/>
                  </a:schemeClr>
                </a:solidFill>
              </a:defRPr>
            </a:lvl6pPr>
            <a:lvl7pPr marL="7524049" indent="0">
              <a:buNone/>
              <a:defRPr sz="3800">
                <a:solidFill>
                  <a:schemeClr val="tx1">
                    <a:tint val="75000"/>
                  </a:schemeClr>
                </a:solidFill>
              </a:defRPr>
            </a:lvl7pPr>
            <a:lvl8pPr marL="8778057" indent="0">
              <a:buNone/>
              <a:defRPr sz="3800">
                <a:solidFill>
                  <a:schemeClr val="tx1">
                    <a:tint val="75000"/>
                  </a:schemeClr>
                </a:solidFill>
              </a:defRPr>
            </a:lvl8pPr>
            <a:lvl9pPr marL="10032066" indent="0">
              <a:buNone/>
              <a:defRPr sz="3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7E72F8-F46B-42B4-B5EB-4DFEF94DAE19}" type="datetimeFigureOut">
              <a:rPr lang="en-US" smtClean="0"/>
              <a:pPr/>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38714" y="12291061"/>
            <a:ext cx="44210286" cy="34758632"/>
          </a:xfrm>
        </p:spPr>
        <p:txBody>
          <a:bodyPr/>
          <a:lstStyle>
            <a:lvl1pPr>
              <a:defRPr sz="7700"/>
            </a:lvl1pPr>
            <a:lvl2pPr>
              <a:defRPr sz="6600"/>
            </a:lvl2pPr>
            <a:lvl3pPr>
              <a:defRPr sz="5500"/>
            </a:lvl3pPr>
            <a:lvl4pPr>
              <a:defRPr sz="5000"/>
            </a:lvl4pPr>
            <a:lvl5pPr>
              <a:defRPr sz="5000"/>
            </a:lvl5pPr>
            <a:lvl6pPr>
              <a:defRPr sz="5000"/>
            </a:lvl6pPr>
            <a:lvl7pPr>
              <a:defRPr sz="5000"/>
            </a:lvl7pPr>
            <a:lvl8pPr>
              <a:defRPr sz="5000"/>
            </a:lvl8pPr>
            <a:lvl9pPr>
              <a:defRPr sz="5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606202" y="12291061"/>
            <a:ext cx="44210289" cy="34758632"/>
          </a:xfrm>
        </p:spPr>
        <p:txBody>
          <a:bodyPr/>
          <a:lstStyle>
            <a:lvl1pPr>
              <a:defRPr sz="7700"/>
            </a:lvl1pPr>
            <a:lvl2pPr>
              <a:defRPr sz="6600"/>
            </a:lvl2pPr>
            <a:lvl3pPr>
              <a:defRPr sz="5500"/>
            </a:lvl3pPr>
            <a:lvl4pPr>
              <a:defRPr sz="5000"/>
            </a:lvl4pPr>
            <a:lvl5pPr>
              <a:defRPr sz="5000"/>
            </a:lvl5pPr>
            <a:lvl6pPr>
              <a:defRPr sz="5000"/>
            </a:lvl6pPr>
            <a:lvl7pPr>
              <a:defRPr sz="5000"/>
            </a:lvl7pPr>
            <a:lvl8pPr>
              <a:defRPr sz="5000"/>
            </a:lvl8pPr>
            <a:lvl9pPr>
              <a:defRPr sz="5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67E72F8-F46B-42B4-B5EB-4DFEF94DAE19}" type="datetimeFigureOut">
              <a:rPr lang="en-US" smtClean="0"/>
              <a:pPr/>
              <a:t>4/17/2019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9131"/>
            <a:ext cx="24688800" cy="2743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71601" y="3684271"/>
            <a:ext cx="12120564" cy="1535429"/>
          </a:xfrm>
        </p:spPr>
        <p:txBody>
          <a:bodyPr anchor="b"/>
          <a:lstStyle>
            <a:lvl1pPr marL="0" indent="0">
              <a:buNone/>
              <a:defRPr sz="6600" b="1"/>
            </a:lvl1pPr>
            <a:lvl2pPr marL="1254008" indent="0">
              <a:buNone/>
              <a:defRPr sz="5500" b="1"/>
            </a:lvl2pPr>
            <a:lvl3pPr marL="2508016" indent="0">
              <a:buNone/>
              <a:defRPr sz="5000" b="1"/>
            </a:lvl3pPr>
            <a:lvl4pPr marL="3762025" indent="0">
              <a:buNone/>
              <a:defRPr sz="4400" b="1"/>
            </a:lvl4pPr>
            <a:lvl5pPr marL="5016033" indent="0">
              <a:buNone/>
              <a:defRPr sz="4400" b="1"/>
            </a:lvl5pPr>
            <a:lvl6pPr marL="6270041" indent="0">
              <a:buNone/>
              <a:defRPr sz="4400" b="1"/>
            </a:lvl6pPr>
            <a:lvl7pPr marL="7524049" indent="0">
              <a:buNone/>
              <a:defRPr sz="4400" b="1"/>
            </a:lvl7pPr>
            <a:lvl8pPr marL="8778057" indent="0">
              <a:buNone/>
              <a:defRPr sz="4400" b="1"/>
            </a:lvl8pPr>
            <a:lvl9pPr marL="10032066" indent="0">
              <a:buNone/>
              <a:defRPr sz="4400" b="1"/>
            </a:lvl9pPr>
          </a:lstStyle>
          <a:p>
            <a:pPr lvl="0"/>
            <a:r>
              <a:rPr lang="en-US"/>
              <a:t>Click to edit Master text styles</a:t>
            </a:r>
          </a:p>
        </p:txBody>
      </p:sp>
      <p:sp>
        <p:nvSpPr>
          <p:cNvPr id="4" name="Content Placeholder 3"/>
          <p:cNvSpPr>
            <a:spLocks noGrp="1"/>
          </p:cNvSpPr>
          <p:nvPr>
            <p:ph sz="half" idx="2"/>
          </p:nvPr>
        </p:nvSpPr>
        <p:spPr>
          <a:xfrm>
            <a:off x="1371601" y="5219700"/>
            <a:ext cx="12120564" cy="9483092"/>
          </a:xfrm>
        </p:spPr>
        <p:txBody>
          <a:bodyPr/>
          <a:lstStyle>
            <a:lvl1pPr>
              <a:defRPr sz="6600"/>
            </a:lvl1pPr>
            <a:lvl2pPr>
              <a:defRPr sz="5500"/>
            </a:lvl2pPr>
            <a:lvl3pPr>
              <a:defRPr sz="5000"/>
            </a:lvl3pPr>
            <a:lvl4pPr>
              <a:defRPr sz="4400"/>
            </a:lvl4pPr>
            <a:lvl5pPr>
              <a:defRPr sz="4400"/>
            </a:lvl5pPr>
            <a:lvl6pPr>
              <a:defRPr sz="4400"/>
            </a:lvl6pPr>
            <a:lvl7pPr>
              <a:defRPr sz="4400"/>
            </a:lvl7pPr>
            <a:lvl8pPr>
              <a:defRPr sz="4400"/>
            </a:lvl8pPr>
            <a:lvl9pPr>
              <a:defRPr sz="4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3935077" y="3684271"/>
            <a:ext cx="12125325" cy="1535429"/>
          </a:xfrm>
        </p:spPr>
        <p:txBody>
          <a:bodyPr anchor="b"/>
          <a:lstStyle>
            <a:lvl1pPr marL="0" indent="0">
              <a:buNone/>
              <a:defRPr sz="6600" b="1"/>
            </a:lvl1pPr>
            <a:lvl2pPr marL="1254008" indent="0">
              <a:buNone/>
              <a:defRPr sz="5500" b="1"/>
            </a:lvl2pPr>
            <a:lvl3pPr marL="2508016" indent="0">
              <a:buNone/>
              <a:defRPr sz="5000" b="1"/>
            </a:lvl3pPr>
            <a:lvl4pPr marL="3762025" indent="0">
              <a:buNone/>
              <a:defRPr sz="4400" b="1"/>
            </a:lvl4pPr>
            <a:lvl5pPr marL="5016033" indent="0">
              <a:buNone/>
              <a:defRPr sz="4400" b="1"/>
            </a:lvl5pPr>
            <a:lvl6pPr marL="6270041" indent="0">
              <a:buNone/>
              <a:defRPr sz="4400" b="1"/>
            </a:lvl6pPr>
            <a:lvl7pPr marL="7524049" indent="0">
              <a:buNone/>
              <a:defRPr sz="4400" b="1"/>
            </a:lvl7pPr>
            <a:lvl8pPr marL="8778057" indent="0">
              <a:buNone/>
              <a:defRPr sz="4400" b="1"/>
            </a:lvl8pPr>
            <a:lvl9pPr marL="10032066" indent="0">
              <a:buNone/>
              <a:defRPr sz="4400" b="1"/>
            </a:lvl9pPr>
          </a:lstStyle>
          <a:p>
            <a:pPr lvl="0"/>
            <a:r>
              <a:rPr lang="en-US"/>
              <a:t>Click to edit Master text styles</a:t>
            </a:r>
          </a:p>
        </p:txBody>
      </p:sp>
      <p:sp>
        <p:nvSpPr>
          <p:cNvPr id="6" name="Content Placeholder 5"/>
          <p:cNvSpPr>
            <a:spLocks noGrp="1"/>
          </p:cNvSpPr>
          <p:nvPr>
            <p:ph sz="quarter" idx="4"/>
          </p:nvPr>
        </p:nvSpPr>
        <p:spPr>
          <a:xfrm>
            <a:off x="13935077" y="5219700"/>
            <a:ext cx="12125325" cy="9483092"/>
          </a:xfrm>
        </p:spPr>
        <p:txBody>
          <a:bodyPr/>
          <a:lstStyle>
            <a:lvl1pPr>
              <a:defRPr sz="6600"/>
            </a:lvl1pPr>
            <a:lvl2pPr>
              <a:defRPr sz="5500"/>
            </a:lvl2pPr>
            <a:lvl3pPr>
              <a:defRPr sz="5000"/>
            </a:lvl3pPr>
            <a:lvl4pPr>
              <a:defRPr sz="4400"/>
            </a:lvl4pPr>
            <a:lvl5pPr>
              <a:defRPr sz="4400"/>
            </a:lvl5pPr>
            <a:lvl6pPr>
              <a:defRPr sz="4400"/>
            </a:lvl6pPr>
            <a:lvl7pPr>
              <a:defRPr sz="4400"/>
            </a:lvl7pPr>
            <a:lvl8pPr>
              <a:defRPr sz="4400"/>
            </a:lvl8pPr>
            <a:lvl9pPr>
              <a:defRPr sz="4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7E72F8-F46B-42B4-B5EB-4DFEF94DAE19}" type="datetimeFigureOut">
              <a:rPr lang="en-US" smtClean="0"/>
              <a:pPr/>
              <a:t>4/17/2019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7E72F8-F46B-42B4-B5EB-4DFEF94DAE19}" type="datetimeFigureOut">
              <a:rPr lang="en-US" smtClean="0"/>
              <a:pPr/>
              <a:t>4/17/2019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7E72F8-F46B-42B4-B5EB-4DFEF94DAE19}" type="datetimeFigureOut">
              <a:rPr lang="en-US" smtClean="0"/>
              <a:pPr/>
              <a:t>4/17/2019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2" y="655320"/>
            <a:ext cx="9024939" cy="2788920"/>
          </a:xfrm>
        </p:spPr>
        <p:txBody>
          <a:bodyPr anchor="b"/>
          <a:lstStyle>
            <a:lvl1pPr algn="l">
              <a:defRPr sz="5500" b="1"/>
            </a:lvl1pPr>
          </a:lstStyle>
          <a:p>
            <a:r>
              <a:rPr lang="en-US"/>
              <a:t>Click to edit Master title style</a:t>
            </a:r>
          </a:p>
        </p:txBody>
      </p:sp>
      <p:sp>
        <p:nvSpPr>
          <p:cNvPr id="3" name="Content Placeholder 2"/>
          <p:cNvSpPr>
            <a:spLocks noGrp="1"/>
          </p:cNvSpPr>
          <p:nvPr>
            <p:ph idx="1"/>
          </p:nvPr>
        </p:nvSpPr>
        <p:spPr>
          <a:xfrm>
            <a:off x="10725150" y="655320"/>
            <a:ext cx="15335250" cy="14047472"/>
          </a:xfrm>
        </p:spPr>
        <p:txBody>
          <a:bodyPr/>
          <a:lstStyle>
            <a:lvl1pPr>
              <a:defRPr sz="8800"/>
            </a:lvl1pPr>
            <a:lvl2pPr>
              <a:defRPr sz="7700"/>
            </a:lvl2pPr>
            <a:lvl3pPr>
              <a:defRPr sz="66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371602" y="3444240"/>
            <a:ext cx="9024939" cy="11258552"/>
          </a:xfrm>
        </p:spPr>
        <p:txBody>
          <a:bodyPr/>
          <a:lstStyle>
            <a:lvl1pPr marL="0" indent="0">
              <a:buNone/>
              <a:defRPr sz="3800"/>
            </a:lvl1pPr>
            <a:lvl2pPr marL="1254008" indent="0">
              <a:buNone/>
              <a:defRPr sz="3300"/>
            </a:lvl2pPr>
            <a:lvl3pPr marL="2508016" indent="0">
              <a:buNone/>
              <a:defRPr sz="2700"/>
            </a:lvl3pPr>
            <a:lvl4pPr marL="3762025" indent="0">
              <a:buNone/>
              <a:defRPr sz="2500"/>
            </a:lvl4pPr>
            <a:lvl5pPr marL="5016033" indent="0">
              <a:buNone/>
              <a:defRPr sz="2500"/>
            </a:lvl5pPr>
            <a:lvl6pPr marL="6270041" indent="0">
              <a:buNone/>
              <a:defRPr sz="2500"/>
            </a:lvl6pPr>
            <a:lvl7pPr marL="7524049" indent="0">
              <a:buNone/>
              <a:defRPr sz="2500"/>
            </a:lvl7pPr>
            <a:lvl8pPr marL="8778057" indent="0">
              <a:buNone/>
              <a:defRPr sz="2500"/>
            </a:lvl8pPr>
            <a:lvl9pPr marL="10032066" indent="0">
              <a:buNone/>
              <a:defRPr sz="2500"/>
            </a:lvl9pPr>
          </a:lstStyle>
          <a:p>
            <a:pPr lvl="0"/>
            <a:r>
              <a:rPr lang="en-US"/>
              <a:t>Click to edit Master text styles</a:t>
            </a:r>
          </a:p>
        </p:txBody>
      </p:sp>
      <p:sp>
        <p:nvSpPr>
          <p:cNvPr id="5" name="Date Placeholder 4"/>
          <p:cNvSpPr>
            <a:spLocks noGrp="1"/>
          </p:cNvSpPr>
          <p:nvPr>
            <p:ph type="dt" sz="half" idx="10"/>
          </p:nvPr>
        </p:nvSpPr>
        <p:spPr/>
        <p:txBody>
          <a:bodyPr/>
          <a:lstStyle/>
          <a:p>
            <a:fld id="{467E72F8-F46B-42B4-B5EB-4DFEF94DAE19}" type="datetimeFigureOut">
              <a:rPr lang="en-US" smtClean="0"/>
              <a:pPr/>
              <a:t>4/17/2019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11521440"/>
            <a:ext cx="16459200" cy="1360172"/>
          </a:xfrm>
        </p:spPr>
        <p:txBody>
          <a:bodyPr anchor="b"/>
          <a:lstStyle>
            <a:lvl1pPr algn="l">
              <a:defRPr sz="5500" b="1"/>
            </a:lvl1pPr>
          </a:lstStyle>
          <a:p>
            <a:r>
              <a:rPr lang="en-US"/>
              <a:t>Click to edit Master title style</a:t>
            </a:r>
          </a:p>
        </p:txBody>
      </p:sp>
      <p:sp>
        <p:nvSpPr>
          <p:cNvPr id="3" name="Picture Placeholder 2"/>
          <p:cNvSpPr>
            <a:spLocks noGrp="1"/>
          </p:cNvSpPr>
          <p:nvPr>
            <p:ph type="pic" idx="1"/>
          </p:nvPr>
        </p:nvSpPr>
        <p:spPr>
          <a:xfrm>
            <a:off x="5376864" y="1470660"/>
            <a:ext cx="16459200" cy="9875520"/>
          </a:xfrm>
        </p:spPr>
        <p:txBody>
          <a:bodyPr/>
          <a:lstStyle>
            <a:lvl1pPr marL="0" indent="0">
              <a:buNone/>
              <a:defRPr sz="8800"/>
            </a:lvl1pPr>
            <a:lvl2pPr marL="1254008" indent="0">
              <a:buNone/>
              <a:defRPr sz="7700"/>
            </a:lvl2pPr>
            <a:lvl3pPr marL="2508016" indent="0">
              <a:buNone/>
              <a:defRPr sz="6600"/>
            </a:lvl3pPr>
            <a:lvl4pPr marL="3762025" indent="0">
              <a:buNone/>
              <a:defRPr sz="5500"/>
            </a:lvl4pPr>
            <a:lvl5pPr marL="5016033" indent="0">
              <a:buNone/>
              <a:defRPr sz="5500"/>
            </a:lvl5pPr>
            <a:lvl6pPr marL="6270041" indent="0">
              <a:buNone/>
              <a:defRPr sz="5500"/>
            </a:lvl6pPr>
            <a:lvl7pPr marL="7524049" indent="0">
              <a:buNone/>
              <a:defRPr sz="5500"/>
            </a:lvl7pPr>
            <a:lvl8pPr marL="8778057" indent="0">
              <a:buNone/>
              <a:defRPr sz="5500"/>
            </a:lvl8pPr>
            <a:lvl9pPr marL="10032066" indent="0">
              <a:buNone/>
              <a:defRPr sz="5500"/>
            </a:lvl9pPr>
          </a:lstStyle>
          <a:p>
            <a:endParaRPr lang="en-US"/>
          </a:p>
        </p:txBody>
      </p:sp>
      <p:sp>
        <p:nvSpPr>
          <p:cNvPr id="4" name="Text Placeholder 3"/>
          <p:cNvSpPr>
            <a:spLocks noGrp="1"/>
          </p:cNvSpPr>
          <p:nvPr>
            <p:ph type="body" sz="half" idx="2"/>
          </p:nvPr>
        </p:nvSpPr>
        <p:spPr>
          <a:xfrm>
            <a:off x="5376864" y="12881611"/>
            <a:ext cx="16459200" cy="1931669"/>
          </a:xfrm>
        </p:spPr>
        <p:txBody>
          <a:bodyPr/>
          <a:lstStyle>
            <a:lvl1pPr marL="0" indent="0">
              <a:buNone/>
              <a:defRPr sz="3800"/>
            </a:lvl1pPr>
            <a:lvl2pPr marL="1254008" indent="0">
              <a:buNone/>
              <a:defRPr sz="3300"/>
            </a:lvl2pPr>
            <a:lvl3pPr marL="2508016" indent="0">
              <a:buNone/>
              <a:defRPr sz="2700"/>
            </a:lvl3pPr>
            <a:lvl4pPr marL="3762025" indent="0">
              <a:buNone/>
              <a:defRPr sz="2500"/>
            </a:lvl4pPr>
            <a:lvl5pPr marL="5016033" indent="0">
              <a:buNone/>
              <a:defRPr sz="2500"/>
            </a:lvl5pPr>
            <a:lvl6pPr marL="6270041" indent="0">
              <a:buNone/>
              <a:defRPr sz="2500"/>
            </a:lvl6pPr>
            <a:lvl7pPr marL="7524049" indent="0">
              <a:buNone/>
              <a:defRPr sz="2500"/>
            </a:lvl7pPr>
            <a:lvl8pPr marL="8778057" indent="0">
              <a:buNone/>
              <a:defRPr sz="2500"/>
            </a:lvl8pPr>
            <a:lvl9pPr marL="10032066" indent="0">
              <a:buNone/>
              <a:defRPr sz="2500"/>
            </a:lvl9pPr>
          </a:lstStyle>
          <a:p>
            <a:pPr lvl="0"/>
            <a:r>
              <a:rPr lang="en-US"/>
              <a:t>Click to edit Master text styles</a:t>
            </a:r>
          </a:p>
        </p:txBody>
      </p:sp>
      <p:sp>
        <p:nvSpPr>
          <p:cNvPr id="5" name="Date Placeholder 4"/>
          <p:cNvSpPr>
            <a:spLocks noGrp="1"/>
          </p:cNvSpPr>
          <p:nvPr>
            <p:ph type="dt" sz="half" idx="10"/>
          </p:nvPr>
        </p:nvSpPr>
        <p:spPr/>
        <p:txBody>
          <a:bodyPr/>
          <a:lstStyle/>
          <a:p>
            <a:fld id="{467E72F8-F46B-42B4-B5EB-4DFEF94DAE19}" type="datetimeFigureOut">
              <a:rPr lang="en-US" smtClean="0"/>
              <a:pPr/>
              <a:t>4/17/2019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59131"/>
            <a:ext cx="24688800" cy="2743200"/>
          </a:xfrm>
          <a:prstGeom prst="rect">
            <a:avLst/>
          </a:prstGeom>
        </p:spPr>
        <p:txBody>
          <a:bodyPr vert="horz" lIns="250802" tIns="125401" rIns="250802" bIns="125401" rtlCol="0" anchor="ctr">
            <a:normAutofit/>
          </a:bodyPr>
          <a:lstStyle/>
          <a:p>
            <a:r>
              <a:rPr lang="en-US"/>
              <a:t>Click to edit Master title style</a:t>
            </a:r>
          </a:p>
        </p:txBody>
      </p:sp>
      <p:sp>
        <p:nvSpPr>
          <p:cNvPr id="3" name="Text Placeholder 2"/>
          <p:cNvSpPr>
            <a:spLocks noGrp="1"/>
          </p:cNvSpPr>
          <p:nvPr>
            <p:ph type="body" idx="1"/>
          </p:nvPr>
        </p:nvSpPr>
        <p:spPr>
          <a:xfrm>
            <a:off x="1371600" y="3840481"/>
            <a:ext cx="24688800" cy="10862312"/>
          </a:xfrm>
          <a:prstGeom prst="rect">
            <a:avLst/>
          </a:prstGeom>
        </p:spPr>
        <p:txBody>
          <a:bodyPr vert="horz" lIns="250802" tIns="125401" rIns="250802" bIns="12540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371600" y="15255242"/>
            <a:ext cx="6400800" cy="876300"/>
          </a:xfrm>
          <a:prstGeom prst="rect">
            <a:avLst/>
          </a:prstGeom>
        </p:spPr>
        <p:txBody>
          <a:bodyPr vert="horz" lIns="250802" tIns="125401" rIns="250802" bIns="125401" rtlCol="0" anchor="ctr"/>
          <a:lstStyle>
            <a:lvl1pPr algn="l">
              <a:defRPr sz="3300">
                <a:solidFill>
                  <a:schemeClr val="tx1">
                    <a:tint val="75000"/>
                  </a:schemeClr>
                </a:solidFill>
              </a:defRPr>
            </a:lvl1pPr>
          </a:lstStyle>
          <a:p>
            <a:fld id="{467E72F8-F46B-42B4-B5EB-4DFEF94DAE19}" type="datetimeFigureOut">
              <a:rPr lang="en-US" smtClean="0"/>
              <a:pPr/>
              <a:t>4/17/2019</a:t>
            </a:fld>
            <a:endParaRPr lang="en-US"/>
          </a:p>
        </p:txBody>
      </p:sp>
      <p:sp>
        <p:nvSpPr>
          <p:cNvPr id="5" name="Footer Placeholder 4"/>
          <p:cNvSpPr>
            <a:spLocks noGrp="1"/>
          </p:cNvSpPr>
          <p:nvPr>
            <p:ph type="ftr" sz="quarter" idx="3"/>
          </p:nvPr>
        </p:nvSpPr>
        <p:spPr>
          <a:xfrm>
            <a:off x="9372600" y="15255242"/>
            <a:ext cx="8686800" cy="876300"/>
          </a:xfrm>
          <a:prstGeom prst="rect">
            <a:avLst/>
          </a:prstGeom>
        </p:spPr>
        <p:txBody>
          <a:bodyPr vert="horz" lIns="250802" tIns="125401" rIns="250802" bIns="125401" rtlCol="0" anchor="ctr"/>
          <a:lstStyle>
            <a:lvl1pPr algn="ctr">
              <a:defRPr sz="3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659600" y="15255242"/>
            <a:ext cx="6400800" cy="876300"/>
          </a:xfrm>
          <a:prstGeom prst="rect">
            <a:avLst/>
          </a:prstGeom>
        </p:spPr>
        <p:txBody>
          <a:bodyPr vert="horz" lIns="250802" tIns="125401" rIns="250802" bIns="125401" rtlCol="0" anchor="ctr"/>
          <a:lstStyle>
            <a:lvl1pPr algn="r">
              <a:defRPr sz="3300">
                <a:solidFill>
                  <a:schemeClr val="tx1">
                    <a:tint val="75000"/>
                  </a:schemeClr>
                </a:solidFill>
              </a:defRPr>
            </a:lvl1pPr>
          </a:lstStyle>
          <a:p>
            <a:fld id="{6F73FD15-9A6C-4DDB-B404-CD50D6732C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08016" rtl="0" eaLnBrk="1" latinLnBrk="0" hangingPunct="1">
        <a:spcBef>
          <a:spcPct val="0"/>
        </a:spcBef>
        <a:buNone/>
        <a:defRPr sz="12100" kern="1200">
          <a:solidFill>
            <a:schemeClr val="tx1"/>
          </a:solidFill>
          <a:latin typeface="+mj-lt"/>
          <a:ea typeface="+mj-ea"/>
          <a:cs typeface="+mj-cs"/>
        </a:defRPr>
      </a:lvl1pPr>
    </p:titleStyle>
    <p:bodyStyle>
      <a:lvl1pPr marL="940506" indent="-940506" algn="l" defTabSz="2508016"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63" indent="-783755" algn="l" defTabSz="2508016"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5021" indent="-627004" algn="l" defTabSz="2508016"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9029"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3037"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7045"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1053"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5062"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9070"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8016" rtl="0" eaLnBrk="1" latinLnBrk="0" hangingPunct="1">
        <a:defRPr sz="5000" kern="1200">
          <a:solidFill>
            <a:schemeClr val="tx1"/>
          </a:solidFill>
          <a:latin typeface="+mn-lt"/>
          <a:ea typeface="+mn-ea"/>
          <a:cs typeface="+mn-cs"/>
        </a:defRPr>
      </a:lvl1pPr>
      <a:lvl2pPr marL="1254008" algn="l" defTabSz="2508016" rtl="0" eaLnBrk="1" latinLnBrk="0" hangingPunct="1">
        <a:defRPr sz="5000" kern="1200">
          <a:solidFill>
            <a:schemeClr val="tx1"/>
          </a:solidFill>
          <a:latin typeface="+mn-lt"/>
          <a:ea typeface="+mn-ea"/>
          <a:cs typeface="+mn-cs"/>
        </a:defRPr>
      </a:lvl2pPr>
      <a:lvl3pPr marL="2508016" algn="l" defTabSz="2508016" rtl="0" eaLnBrk="1" latinLnBrk="0" hangingPunct="1">
        <a:defRPr sz="5000" kern="1200">
          <a:solidFill>
            <a:schemeClr val="tx1"/>
          </a:solidFill>
          <a:latin typeface="+mn-lt"/>
          <a:ea typeface="+mn-ea"/>
          <a:cs typeface="+mn-cs"/>
        </a:defRPr>
      </a:lvl3pPr>
      <a:lvl4pPr marL="3762025" algn="l" defTabSz="2508016" rtl="0" eaLnBrk="1" latinLnBrk="0" hangingPunct="1">
        <a:defRPr sz="5000" kern="1200">
          <a:solidFill>
            <a:schemeClr val="tx1"/>
          </a:solidFill>
          <a:latin typeface="+mn-lt"/>
          <a:ea typeface="+mn-ea"/>
          <a:cs typeface="+mn-cs"/>
        </a:defRPr>
      </a:lvl4pPr>
      <a:lvl5pPr marL="5016033" algn="l" defTabSz="2508016" rtl="0" eaLnBrk="1" latinLnBrk="0" hangingPunct="1">
        <a:defRPr sz="5000" kern="1200">
          <a:solidFill>
            <a:schemeClr val="tx1"/>
          </a:solidFill>
          <a:latin typeface="+mn-lt"/>
          <a:ea typeface="+mn-ea"/>
          <a:cs typeface="+mn-cs"/>
        </a:defRPr>
      </a:lvl5pPr>
      <a:lvl6pPr marL="6270041" algn="l" defTabSz="2508016" rtl="0" eaLnBrk="1" latinLnBrk="0" hangingPunct="1">
        <a:defRPr sz="5000" kern="1200">
          <a:solidFill>
            <a:schemeClr val="tx1"/>
          </a:solidFill>
          <a:latin typeface="+mn-lt"/>
          <a:ea typeface="+mn-ea"/>
          <a:cs typeface="+mn-cs"/>
        </a:defRPr>
      </a:lvl6pPr>
      <a:lvl7pPr marL="7524049" algn="l" defTabSz="2508016" rtl="0" eaLnBrk="1" latinLnBrk="0" hangingPunct="1">
        <a:defRPr sz="5000" kern="1200">
          <a:solidFill>
            <a:schemeClr val="tx1"/>
          </a:solidFill>
          <a:latin typeface="+mn-lt"/>
          <a:ea typeface="+mn-ea"/>
          <a:cs typeface="+mn-cs"/>
        </a:defRPr>
      </a:lvl7pPr>
      <a:lvl8pPr marL="8778057" algn="l" defTabSz="2508016" rtl="0" eaLnBrk="1" latinLnBrk="0" hangingPunct="1">
        <a:defRPr sz="5000" kern="1200">
          <a:solidFill>
            <a:schemeClr val="tx1"/>
          </a:solidFill>
          <a:latin typeface="+mn-lt"/>
          <a:ea typeface="+mn-ea"/>
          <a:cs typeface="+mn-cs"/>
        </a:defRPr>
      </a:lvl8pPr>
      <a:lvl9pPr marL="10032066" algn="l" defTabSz="2508016" rtl="0" eaLnBrk="1" latinLnBrk="0" hangingPunct="1">
        <a:defRPr sz="5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6"/>
          <p:cNvSpPr txBox="1">
            <a:spLocks noChangeArrowheads="1"/>
          </p:cNvSpPr>
          <p:nvPr/>
        </p:nvSpPr>
        <p:spPr bwMode="auto">
          <a:xfrm>
            <a:off x="419100" y="2743201"/>
            <a:ext cx="26593800" cy="13030200"/>
          </a:xfrm>
          <a:prstGeom prst="rect">
            <a:avLst/>
          </a:prstGeom>
          <a:noFill/>
          <a:ln w="88900">
            <a:solidFill>
              <a:srgbClr val="0070C0"/>
            </a:solidFill>
            <a:miter lim="800000"/>
            <a:headEnd/>
            <a:tailEnd/>
          </a:ln>
          <a:effectLst/>
        </p:spPr>
        <p:txBody>
          <a:bodyPr vert="horz" wrap="square" lIns="260774" tIns="260774" rIns="260774" bIns="260774" numCol="1" rtlCol="0" anchor="t" anchorCtr="0" compatLnSpc="1">
            <a:prstTxWarp prst="textNoShape">
              <a:avLst/>
            </a:prstTxWarp>
            <a:normAutofit/>
          </a:bodyPr>
          <a:lstStyle/>
          <a:p>
            <a:pPr algn="ctr">
              <a:spcBef>
                <a:spcPct val="20000"/>
              </a:spcBef>
              <a:defRPr/>
            </a:pPr>
            <a:endParaRPr lang="en-US" sz="7700" dirty="0">
              <a:solidFill>
                <a:schemeClr val="tx1">
                  <a:tint val="75000"/>
                </a:schemeClr>
              </a:solidFill>
            </a:endParaRPr>
          </a:p>
        </p:txBody>
      </p:sp>
      <p:sp>
        <p:nvSpPr>
          <p:cNvPr id="5" name="Rectangle 167"/>
          <p:cNvSpPr>
            <a:spLocks noChangeArrowheads="1"/>
          </p:cNvSpPr>
          <p:nvPr/>
        </p:nvSpPr>
        <p:spPr bwMode="auto">
          <a:xfrm>
            <a:off x="927960" y="1371599"/>
            <a:ext cx="25869629" cy="1371600"/>
          </a:xfrm>
          <a:prstGeom prst="rect">
            <a:avLst/>
          </a:prstGeom>
          <a:noFill/>
          <a:ln w="9525">
            <a:noFill/>
            <a:miter lim="800000"/>
            <a:headEnd/>
            <a:tailEnd/>
          </a:ln>
          <a:effectLst/>
        </p:spPr>
        <p:txBody>
          <a:bodyPr lIns="242297" tIns="121148" rIns="242297" bIns="121148" anchor="ctr"/>
          <a:lstStyle/>
          <a:p>
            <a:pPr algn="ctr" defTabSz="2421890">
              <a:spcAft>
                <a:spcPts val="960"/>
              </a:spcAft>
              <a:defRPr/>
            </a:pPr>
            <a:r>
              <a:rPr lang="en-US" sz="3500" dirty="0">
                <a:solidFill>
                  <a:srgbClr val="002060"/>
                </a:solidFill>
                <a:latin typeface="Palatino Linotype" pitchFamily="18" charset="0"/>
              </a:rPr>
              <a:t>[Name]</a:t>
            </a:r>
          </a:p>
          <a:p>
            <a:pPr algn="ctr" defTabSz="2421890">
              <a:spcAft>
                <a:spcPts val="960"/>
              </a:spcAft>
              <a:defRPr/>
            </a:pPr>
            <a:r>
              <a:rPr lang="en-US" sz="3500" dirty="0">
                <a:solidFill>
                  <a:srgbClr val="002060"/>
                </a:solidFill>
                <a:latin typeface="Palatino Linotype" pitchFamily="18" charset="0"/>
              </a:rPr>
              <a:t>[University]</a:t>
            </a:r>
          </a:p>
        </p:txBody>
      </p:sp>
      <p:sp>
        <p:nvSpPr>
          <p:cNvPr id="6" name="Rectangle 167"/>
          <p:cNvSpPr>
            <a:spLocks noChangeArrowheads="1"/>
          </p:cNvSpPr>
          <p:nvPr/>
        </p:nvSpPr>
        <p:spPr bwMode="auto">
          <a:xfrm rot="10800000" flipV="1">
            <a:off x="634411" y="1371599"/>
            <a:ext cx="25908000" cy="1483391"/>
          </a:xfrm>
          <a:prstGeom prst="rect">
            <a:avLst/>
          </a:prstGeom>
          <a:noFill/>
          <a:ln w="9525">
            <a:noFill/>
            <a:miter lim="800000"/>
            <a:headEnd/>
            <a:tailEnd/>
          </a:ln>
          <a:effectLst/>
        </p:spPr>
        <p:txBody>
          <a:bodyPr lIns="242297" tIns="121148" rIns="242297" bIns="121148" anchor="ctr"/>
          <a:lstStyle/>
          <a:p>
            <a:pPr algn="ctr" defTabSz="2421890">
              <a:spcAft>
                <a:spcPts val="960"/>
              </a:spcAft>
              <a:defRPr/>
            </a:pPr>
            <a:r>
              <a:rPr lang="en-US" sz="3600" dirty="0">
                <a:solidFill>
                  <a:srgbClr val="002060"/>
                </a:solidFill>
                <a:latin typeface="Palatino Linotype" pitchFamily="18" charset="0"/>
              </a:rPr>
              <a:t>Enhancing civic engagement among newly immigrated Chinese families of </a:t>
            </a:r>
          </a:p>
          <a:p>
            <a:pPr algn="ctr" defTabSz="2421890">
              <a:spcAft>
                <a:spcPts val="960"/>
              </a:spcAft>
              <a:defRPr/>
            </a:pPr>
            <a:r>
              <a:rPr lang="en-US" sz="3600" dirty="0">
                <a:solidFill>
                  <a:srgbClr val="002060"/>
                </a:solidFill>
                <a:latin typeface="Palatino Linotype" pitchFamily="18" charset="0"/>
              </a:rPr>
              <a:t>children with intellectual and developmental disabilities</a:t>
            </a:r>
          </a:p>
          <a:p>
            <a:pPr algn="ctr" defTabSz="2421890">
              <a:spcAft>
                <a:spcPts val="960"/>
              </a:spcAft>
              <a:defRPr/>
            </a:pPr>
            <a:endParaRPr lang="en-US" sz="6500" dirty="0">
              <a:solidFill>
                <a:srgbClr val="002060"/>
              </a:solidFill>
              <a:latin typeface="Palatino Linotype" pitchFamily="18" charset="0"/>
            </a:endParaRPr>
          </a:p>
        </p:txBody>
      </p:sp>
      <p:sp>
        <p:nvSpPr>
          <p:cNvPr id="15" name="Rectangle 16"/>
          <p:cNvSpPr txBox="1">
            <a:spLocks noChangeArrowheads="1"/>
          </p:cNvSpPr>
          <p:nvPr/>
        </p:nvSpPr>
        <p:spPr bwMode="auto">
          <a:xfrm>
            <a:off x="710324" y="3619501"/>
            <a:ext cx="6757276" cy="4114800"/>
          </a:xfrm>
          <a:prstGeom prst="rect">
            <a:avLst/>
          </a:prstGeom>
          <a:noFill/>
          <a:ln w="25400">
            <a:solidFill>
              <a:srgbClr val="002060"/>
            </a:solidFill>
            <a:miter lim="800000"/>
            <a:headEnd/>
            <a:tailEnd/>
          </a:ln>
          <a:effectLst/>
        </p:spPr>
        <p:txBody>
          <a:bodyPr vert="horz" wrap="square" lIns="260774" tIns="260774" rIns="260774" bIns="260774" numCol="1" rtlCol="0" anchor="t" anchorCtr="0" compatLnSpc="1">
            <a:prstTxWarp prst="textNoShape">
              <a:avLst/>
            </a:prstTxWarp>
            <a:noAutofit/>
          </a:bodyPr>
          <a:lstStyle/>
          <a:p>
            <a:pPr>
              <a:spcBef>
                <a:spcPct val="20000"/>
              </a:spcBef>
              <a:defRPr/>
            </a:pPr>
            <a:r>
              <a:rPr lang="en-US" sz="2400" dirty="0">
                <a:solidFill>
                  <a:srgbClr val="002060"/>
                </a:solidFill>
                <a:latin typeface="Palatino Linotype" pitchFamily="18" charset="0"/>
              </a:rPr>
              <a:t>This project is an intervention with twelve newly immigrated Chinese families in Chicago Chinatown. I  choose this topic because my community do need the intervention for advocacy. From new immigrants who are in the lack of cultural and legal awareness, professionals should making decisions for them based on what has been done for other people without asking them questions. Even if professionals ask, they may not know how to answer. </a:t>
            </a:r>
          </a:p>
          <a:p>
            <a:pPr>
              <a:spcBef>
                <a:spcPct val="20000"/>
              </a:spcBef>
              <a:defRPr/>
            </a:pPr>
            <a:endParaRPr lang="en-US" sz="2400" dirty="0">
              <a:solidFill>
                <a:srgbClr val="002060"/>
              </a:solidFill>
              <a:latin typeface="Palatino Linotype" pitchFamily="18" charset="0"/>
            </a:endParaRPr>
          </a:p>
        </p:txBody>
      </p:sp>
      <p:sp>
        <p:nvSpPr>
          <p:cNvPr id="17" name="Rectangle 16"/>
          <p:cNvSpPr txBox="1">
            <a:spLocks noChangeArrowheads="1"/>
          </p:cNvSpPr>
          <p:nvPr/>
        </p:nvSpPr>
        <p:spPr bwMode="auto">
          <a:xfrm>
            <a:off x="19951700" y="3600451"/>
            <a:ext cx="6794500" cy="6686549"/>
          </a:xfrm>
          <a:prstGeom prst="rect">
            <a:avLst/>
          </a:prstGeom>
          <a:noFill/>
          <a:ln w="25400">
            <a:solidFill>
              <a:srgbClr val="002060"/>
            </a:solidFill>
            <a:miter lim="800000"/>
            <a:headEnd/>
            <a:tailEnd/>
          </a:ln>
          <a:effectLst/>
        </p:spPr>
        <p:txBody>
          <a:bodyPr vert="horz" wrap="square" lIns="260774" tIns="260774" rIns="260774" bIns="260774" numCol="1" rtlCol="0" anchor="t" anchorCtr="0" compatLnSpc="1">
            <a:prstTxWarp prst="textNoShape">
              <a:avLst/>
            </a:prstTxWarp>
            <a:normAutofit/>
          </a:bodyPr>
          <a:lstStyle/>
          <a:p>
            <a:pPr>
              <a:spcBef>
                <a:spcPct val="20000"/>
              </a:spcBef>
              <a:defRPr/>
            </a:pPr>
            <a:r>
              <a:rPr lang="en-US" sz="2400" dirty="0">
                <a:solidFill>
                  <a:srgbClr val="002060"/>
                </a:solidFill>
                <a:latin typeface="Palatino Linotype" pitchFamily="18" charset="0"/>
              </a:rPr>
              <a:t>This project educated a group of newly immigrated Chinese families who have children with intellectual and developmental disabilities in Chicago and helped them in</a:t>
            </a:r>
          </a:p>
          <a:p>
            <a:pPr>
              <a:spcBef>
                <a:spcPct val="20000"/>
              </a:spcBef>
              <a:defRPr/>
            </a:pPr>
            <a:endParaRPr lang="en-US" sz="2400" dirty="0">
              <a:solidFill>
                <a:srgbClr val="002060"/>
              </a:solidFill>
              <a:latin typeface="Palatino Linotype" pitchFamily="18" charset="0"/>
            </a:endParaRPr>
          </a:p>
          <a:p>
            <a:pPr>
              <a:spcBef>
                <a:spcPct val="20000"/>
              </a:spcBef>
              <a:defRPr/>
            </a:pPr>
            <a:r>
              <a:rPr lang="en-US" sz="2400" dirty="0">
                <a:solidFill>
                  <a:srgbClr val="002060"/>
                </a:solidFill>
                <a:latin typeface="Palatino Linotype" pitchFamily="18" charset="0"/>
              </a:rPr>
              <a:t>Interventions for advocacy</a:t>
            </a:r>
          </a:p>
          <a:p>
            <a:pPr>
              <a:spcBef>
                <a:spcPct val="20000"/>
              </a:spcBef>
              <a:defRPr/>
            </a:pPr>
            <a:r>
              <a:rPr lang="en-US" sz="2400" dirty="0">
                <a:solidFill>
                  <a:srgbClr val="002060"/>
                </a:solidFill>
                <a:latin typeface="Palatino Linotype" pitchFamily="18" charset="0"/>
              </a:rPr>
              <a:t>Enhance civic engagement,</a:t>
            </a:r>
          </a:p>
          <a:p>
            <a:pPr>
              <a:spcBef>
                <a:spcPct val="20000"/>
              </a:spcBef>
              <a:defRPr/>
            </a:pPr>
            <a:r>
              <a:rPr lang="en-US" sz="2400" dirty="0">
                <a:solidFill>
                  <a:srgbClr val="002060"/>
                </a:solidFill>
                <a:latin typeface="Palatino Linotype" pitchFamily="18" charset="0"/>
              </a:rPr>
              <a:t>Understand special education rights</a:t>
            </a:r>
          </a:p>
          <a:p>
            <a:pPr>
              <a:spcBef>
                <a:spcPct val="20000"/>
              </a:spcBef>
              <a:defRPr/>
            </a:pPr>
            <a:r>
              <a:rPr lang="en-US" sz="2400" dirty="0">
                <a:solidFill>
                  <a:srgbClr val="002060"/>
                </a:solidFill>
                <a:latin typeface="Palatino Linotype" pitchFamily="18" charset="0"/>
              </a:rPr>
              <a:t> Improve advocacy skills. </a:t>
            </a:r>
          </a:p>
        </p:txBody>
      </p:sp>
      <p:sp>
        <p:nvSpPr>
          <p:cNvPr id="18" name="Rectangle 16"/>
          <p:cNvSpPr txBox="1">
            <a:spLocks noChangeArrowheads="1"/>
          </p:cNvSpPr>
          <p:nvPr/>
        </p:nvSpPr>
        <p:spPr bwMode="auto">
          <a:xfrm>
            <a:off x="19951700" y="2914651"/>
            <a:ext cx="6794500" cy="685799"/>
          </a:xfrm>
          <a:prstGeom prst="rect">
            <a:avLst/>
          </a:prstGeom>
          <a:noFill/>
          <a:ln w="25400">
            <a:solidFill>
              <a:srgbClr val="002060"/>
            </a:solidFill>
            <a:miter lim="800000"/>
            <a:headEnd/>
            <a:tailEnd/>
          </a:ln>
          <a:effectLst/>
        </p:spPr>
        <p:txBody>
          <a:bodyPr vert="horz" wrap="square" lIns="260774" tIns="260774" rIns="260774" bIns="260774" numCol="1" rtlCol="0" anchor="ctr" anchorCtr="0" compatLnSpc="1">
            <a:prstTxWarp prst="textNoShape">
              <a:avLst/>
            </a:prstTxWarp>
            <a:noAutofit/>
          </a:bodyPr>
          <a:lstStyle/>
          <a:p>
            <a:pPr algn="ctr">
              <a:spcBef>
                <a:spcPct val="20000"/>
              </a:spcBef>
              <a:defRPr/>
            </a:pPr>
            <a:r>
              <a:rPr lang="en-US" sz="2900" b="1" dirty="0">
                <a:solidFill>
                  <a:srgbClr val="002060"/>
                </a:solidFill>
                <a:latin typeface="Palatino Linotype" pitchFamily="18" charset="0"/>
              </a:rPr>
              <a:t>Conclusion</a:t>
            </a:r>
          </a:p>
        </p:txBody>
      </p:sp>
      <p:sp>
        <p:nvSpPr>
          <p:cNvPr id="19" name="Rectangle 16"/>
          <p:cNvSpPr txBox="1">
            <a:spLocks noChangeArrowheads="1"/>
          </p:cNvSpPr>
          <p:nvPr/>
        </p:nvSpPr>
        <p:spPr bwMode="auto">
          <a:xfrm>
            <a:off x="7683500" y="3600450"/>
            <a:ext cx="12001500" cy="12001500"/>
          </a:xfrm>
          <a:prstGeom prst="rect">
            <a:avLst/>
          </a:prstGeom>
          <a:noFill/>
          <a:ln w="25400">
            <a:solidFill>
              <a:srgbClr val="002060"/>
            </a:solidFill>
            <a:miter lim="800000"/>
            <a:headEnd/>
            <a:tailEnd/>
          </a:ln>
          <a:effectLst/>
        </p:spPr>
        <p:txBody>
          <a:bodyPr vert="horz" wrap="square" lIns="260774" tIns="260774" rIns="260774" bIns="260774" numCol="1" rtlCol="0" anchor="t" anchorCtr="0" compatLnSpc="1">
            <a:prstTxWarp prst="textNoShape">
              <a:avLst/>
            </a:prstTxWarp>
            <a:normAutofit/>
          </a:bodyPr>
          <a:lstStyle/>
          <a:p>
            <a:pPr>
              <a:spcBef>
                <a:spcPct val="20000"/>
              </a:spcBef>
              <a:defRPr/>
            </a:pPr>
            <a:r>
              <a:rPr lang="en-US" sz="2400" dirty="0">
                <a:solidFill>
                  <a:srgbClr val="002060"/>
                </a:solidFill>
                <a:latin typeface="Palatino Linotype" pitchFamily="18" charset="0"/>
              </a:rPr>
              <a:t>Example 1: The Dong family has an 8 year old student diagnosed with Bipolar and ADHD. the parents are Chinatown labor workers with limited English skills and limited exposure to civic engagement. Before participating in my project, they don’t event know that American has services for them. They learnt their rights in the project, as well as how to pursue these rights step by step. I found legislator contact information for the family. I also communicated with her about how to negotiate accommodations with the school district.</a:t>
            </a:r>
          </a:p>
          <a:p>
            <a:pPr>
              <a:spcBef>
                <a:spcPct val="20000"/>
              </a:spcBef>
              <a:defRPr/>
            </a:pPr>
            <a:endParaRPr lang="en-US" sz="1900" dirty="0">
              <a:solidFill>
                <a:srgbClr val="002060"/>
              </a:solidFill>
              <a:latin typeface="Palatino Linotype" pitchFamily="18" charset="0"/>
            </a:endParaRPr>
          </a:p>
          <a:p>
            <a:pPr>
              <a:spcBef>
                <a:spcPct val="20000"/>
              </a:spcBef>
              <a:defRPr/>
            </a:pPr>
            <a:endParaRPr lang="en-US" sz="1900" dirty="0">
              <a:solidFill>
                <a:srgbClr val="002060"/>
              </a:solidFill>
              <a:latin typeface="Palatino Linotype" pitchFamily="18" charset="0"/>
            </a:endParaRPr>
          </a:p>
          <a:p>
            <a:pPr>
              <a:spcBef>
                <a:spcPct val="20000"/>
              </a:spcBef>
              <a:defRPr/>
            </a:pPr>
            <a:endParaRPr lang="en-US" sz="1900" dirty="0">
              <a:solidFill>
                <a:srgbClr val="002060"/>
              </a:solidFill>
              <a:latin typeface="Palatino Linotype" pitchFamily="18" charset="0"/>
            </a:endParaRPr>
          </a:p>
          <a:p>
            <a:pPr>
              <a:spcBef>
                <a:spcPct val="20000"/>
              </a:spcBef>
              <a:defRPr/>
            </a:pPr>
            <a:endParaRPr lang="en-US" sz="1900" dirty="0">
              <a:solidFill>
                <a:srgbClr val="002060"/>
              </a:solidFill>
              <a:latin typeface="Palatino Linotype" pitchFamily="18" charset="0"/>
            </a:endParaRPr>
          </a:p>
          <a:p>
            <a:pPr>
              <a:spcBef>
                <a:spcPct val="20000"/>
              </a:spcBef>
              <a:defRPr/>
            </a:pPr>
            <a:endParaRPr lang="en-US" sz="1900" dirty="0">
              <a:solidFill>
                <a:srgbClr val="002060"/>
              </a:solidFill>
              <a:latin typeface="Palatino Linotype" pitchFamily="18" charset="0"/>
            </a:endParaRPr>
          </a:p>
          <a:p>
            <a:pPr>
              <a:spcBef>
                <a:spcPct val="20000"/>
              </a:spcBef>
              <a:defRPr/>
            </a:pPr>
            <a:endParaRPr lang="en-US" sz="1900" dirty="0">
              <a:solidFill>
                <a:srgbClr val="002060"/>
              </a:solidFill>
              <a:latin typeface="Palatino Linotype" pitchFamily="18" charset="0"/>
            </a:endParaRPr>
          </a:p>
          <a:p>
            <a:pPr>
              <a:spcBef>
                <a:spcPct val="20000"/>
              </a:spcBef>
              <a:defRPr/>
            </a:pPr>
            <a:endParaRPr lang="en-US" sz="1900" dirty="0">
              <a:solidFill>
                <a:srgbClr val="002060"/>
              </a:solidFill>
              <a:latin typeface="Palatino Linotype" pitchFamily="18" charset="0"/>
            </a:endParaRPr>
          </a:p>
          <a:p>
            <a:pPr>
              <a:spcBef>
                <a:spcPct val="20000"/>
              </a:spcBef>
              <a:defRPr/>
            </a:pPr>
            <a:r>
              <a:rPr lang="en-US" sz="2400" dirty="0">
                <a:solidFill>
                  <a:srgbClr val="002060"/>
                </a:solidFill>
                <a:latin typeface="Palatino Linotype" pitchFamily="18" charset="0"/>
              </a:rPr>
              <a:t>Example 2: The Hao family lives in Schaumburg. They have a 3 year old, diagnosed with global developmental delay+  non verbal. The mother received  doctoral degree and works in a mainstream R&amp;D company. The father is a doctoral student. They are well educated but have limited exposure to civic engagement. My project is a good way for the family to learn advocacy and engagement. In addition, I utilized knowledge learnt at Speech-language Disorders session and Autism Spectrum Disorder (ASD) Screening to help the family. I conducted family observations, translated and communicated evaluation results to this family. I gave Dr. </a:t>
            </a:r>
            <a:r>
              <a:rPr lang="en-US" sz="2400" dirty="0" err="1">
                <a:solidFill>
                  <a:srgbClr val="002060"/>
                </a:solidFill>
                <a:latin typeface="Palatino Linotype" pitchFamily="18" charset="0"/>
              </a:rPr>
              <a:t>Culter's</a:t>
            </a:r>
            <a:r>
              <a:rPr lang="en-US" sz="2400" dirty="0">
                <a:solidFill>
                  <a:srgbClr val="002060"/>
                </a:solidFill>
                <a:latin typeface="Palatino Linotype" pitchFamily="18" charset="0"/>
              </a:rPr>
              <a:t> two pages information to the mum, I also communicated with them about how to find assistance from local school district.</a:t>
            </a:r>
          </a:p>
          <a:p>
            <a:pPr>
              <a:spcBef>
                <a:spcPct val="20000"/>
              </a:spcBef>
              <a:defRPr/>
            </a:pPr>
            <a:endParaRPr lang="en-US" sz="2400" dirty="0">
              <a:solidFill>
                <a:srgbClr val="002060"/>
              </a:solidFill>
              <a:latin typeface="Palatino Linotype" pitchFamily="18" charset="0"/>
            </a:endParaRPr>
          </a:p>
        </p:txBody>
      </p:sp>
      <p:sp>
        <p:nvSpPr>
          <p:cNvPr id="20" name="Rectangle 16"/>
          <p:cNvSpPr txBox="1">
            <a:spLocks noChangeArrowheads="1"/>
          </p:cNvSpPr>
          <p:nvPr/>
        </p:nvSpPr>
        <p:spPr bwMode="auto">
          <a:xfrm>
            <a:off x="7683500" y="2914651"/>
            <a:ext cx="12001500" cy="685799"/>
          </a:xfrm>
          <a:prstGeom prst="rect">
            <a:avLst/>
          </a:prstGeom>
          <a:noFill/>
          <a:ln w="25400">
            <a:solidFill>
              <a:srgbClr val="002060"/>
            </a:solidFill>
            <a:miter lim="800000"/>
            <a:headEnd/>
            <a:tailEnd/>
          </a:ln>
          <a:effectLst/>
        </p:spPr>
        <p:txBody>
          <a:bodyPr vert="horz" wrap="square" lIns="260774" tIns="260774" rIns="260774" bIns="260774" numCol="1" rtlCol="0" anchor="ctr" anchorCtr="0" compatLnSpc="1">
            <a:prstTxWarp prst="textNoShape">
              <a:avLst/>
            </a:prstTxWarp>
            <a:noAutofit/>
          </a:bodyPr>
          <a:lstStyle/>
          <a:p>
            <a:pPr algn="ctr">
              <a:spcBef>
                <a:spcPct val="20000"/>
              </a:spcBef>
              <a:defRPr/>
            </a:pPr>
            <a:r>
              <a:rPr lang="en-US" sz="2900" b="1" dirty="0">
                <a:solidFill>
                  <a:srgbClr val="002060"/>
                </a:solidFill>
                <a:latin typeface="Palatino Linotype" pitchFamily="18" charset="0"/>
              </a:rPr>
              <a:t>Results</a:t>
            </a:r>
          </a:p>
        </p:txBody>
      </p:sp>
      <p:sp>
        <p:nvSpPr>
          <p:cNvPr id="21" name="Rectangle 16"/>
          <p:cNvSpPr txBox="1">
            <a:spLocks noChangeArrowheads="1"/>
          </p:cNvSpPr>
          <p:nvPr/>
        </p:nvSpPr>
        <p:spPr bwMode="auto">
          <a:xfrm>
            <a:off x="710324" y="11487149"/>
            <a:ext cx="6757276" cy="4114800"/>
          </a:xfrm>
          <a:prstGeom prst="rect">
            <a:avLst/>
          </a:prstGeom>
          <a:noFill/>
          <a:ln w="25400">
            <a:solidFill>
              <a:srgbClr val="002060"/>
            </a:solidFill>
            <a:miter lim="800000"/>
            <a:headEnd/>
            <a:tailEnd/>
          </a:ln>
          <a:effectLst/>
        </p:spPr>
        <p:txBody>
          <a:bodyPr vert="horz" wrap="square" lIns="260774" tIns="260774" rIns="260774" bIns="260774" numCol="1" rtlCol="0" anchor="t" anchorCtr="0" compatLnSpc="1">
            <a:prstTxWarp prst="textNoShape">
              <a:avLst/>
            </a:prstTxWarp>
            <a:noAutofit/>
          </a:bodyPr>
          <a:lstStyle/>
          <a:p>
            <a:pPr>
              <a:spcBef>
                <a:spcPct val="20000"/>
              </a:spcBef>
              <a:defRPr/>
            </a:pPr>
            <a:r>
              <a:rPr lang="en-US" sz="2400" dirty="0">
                <a:solidFill>
                  <a:srgbClr val="002060"/>
                </a:solidFill>
                <a:latin typeface="Palatino Linotype" pitchFamily="18" charset="0"/>
              </a:rPr>
              <a:t>Found legislator contact information for parents of children with disabilities</a:t>
            </a:r>
          </a:p>
          <a:p>
            <a:pPr>
              <a:spcBef>
                <a:spcPct val="20000"/>
              </a:spcBef>
              <a:defRPr/>
            </a:pPr>
            <a:r>
              <a:rPr lang="en-US" sz="2400" dirty="0">
                <a:solidFill>
                  <a:srgbClr val="002060"/>
                </a:solidFill>
                <a:latin typeface="Palatino Linotype" pitchFamily="18" charset="0"/>
              </a:rPr>
              <a:t>Conduct literature review about legislative advocacy</a:t>
            </a:r>
          </a:p>
          <a:p>
            <a:pPr>
              <a:spcBef>
                <a:spcPct val="20000"/>
              </a:spcBef>
              <a:defRPr/>
            </a:pPr>
            <a:r>
              <a:rPr lang="en-US" sz="2400" dirty="0">
                <a:solidFill>
                  <a:srgbClr val="002060"/>
                </a:solidFill>
                <a:latin typeface="Palatino Linotype" pitchFamily="18" charset="0"/>
              </a:rPr>
              <a:t>Collected focus groups, pre/post/follow-up survey data, and videotaped testimonials. </a:t>
            </a:r>
          </a:p>
          <a:p>
            <a:pPr>
              <a:spcBef>
                <a:spcPct val="20000"/>
              </a:spcBef>
              <a:defRPr/>
            </a:pPr>
            <a:r>
              <a:rPr lang="en-US" sz="2400" dirty="0">
                <a:solidFill>
                  <a:srgbClr val="002060"/>
                </a:solidFill>
                <a:latin typeface="Palatino Linotype" pitchFamily="18" charset="0"/>
              </a:rPr>
              <a:t>Transcribe focus group data.</a:t>
            </a:r>
          </a:p>
          <a:p>
            <a:pPr>
              <a:spcBef>
                <a:spcPct val="20000"/>
              </a:spcBef>
              <a:defRPr/>
            </a:pPr>
            <a:endParaRPr lang="en-US" sz="2400" dirty="0">
              <a:solidFill>
                <a:srgbClr val="002060"/>
              </a:solidFill>
              <a:latin typeface="Palatino Linotype" pitchFamily="18" charset="0"/>
            </a:endParaRPr>
          </a:p>
        </p:txBody>
      </p:sp>
      <p:sp>
        <p:nvSpPr>
          <p:cNvPr id="23" name="Rectangle 16"/>
          <p:cNvSpPr txBox="1">
            <a:spLocks noChangeArrowheads="1"/>
          </p:cNvSpPr>
          <p:nvPr/>
        </p:nvSpPr>
        <p:spPr bwMode="auto">
          <a:xfrm>
            <a:off x="710324" y="10801350"/>
            <a:ext cx="6757276" cy="685799"/>
          </a:xfrm>
          <a:prstGeom prst="rect">
            <a:avLst/>
          </a:prstGeom>
          <a:noFill/>
          <a:ln w="25400">
            <a:solidFill>
              <a:srgbClr val="002060"/>
            </a:solidFill>
            <a:miter lim="800000"/>
            <a:headEnd/>
            <a:tailEnd/>
          </a:ln>
          <a:effectLst/>
        </p:spPr>
        <p:txBody>
          <a:bodyPr vert="horz" wrap="square" lIns="260774" tIns="260774" rIns="260774" bIns="260774" numCol="1" rtlCol="0" anchor="ctr" anchorCtr="0" compatLnSpc="1">
            <a:prstTxWarp prst="textNoShape">
              <a:avLst/>
            </a:prstTxWarp>
            <a:noAutofit/>
          </a:bodyPr>
          <a:lstStyle/>
          <a:p>
            <a:pPr algn="ctr">
              <a:spcBef>
                <a:spcPct val="20000"/>
              </a:spcBef>
              <a:defRPr/>
            </a:pPr>
            <a:r>
              <a:rPr lang="en-US" sz="2900" b="1" dirty="0">
                <a:solidFill>
                  <a:srgbClr val="002060"/>
                </a:solidFill>
                <a:latin typeface="Palatino Linotype" pitchFamily="18" charset="0"/>
              </a:rPr>
              <a:t>Methods</a:t>
            </a:r>
          </a:p>
        </p:txBody>
      </p:sp>
      <p:sp>
        <p:nvSpPr>
          <p:cNvPr id="16" name="Rectangle 16"/>
          <p:cNvSpPr txBox="1">
            <a:spLocks noChangeArrowheads="1"/>
          </p:cNvSpPr>
          <p:nvPr/>
        </p:nvSpPr>
        <p:spPr bwMode="auto">
          <a:xfrm>
            <a:off x="710324" y="2914651"/>
            <a:ext cx="6757276" cy="685799"/>
          </a:xfrm>
          <a:prstGeom prst="rect">
            <a:avLst/>
          </a:prstGeom>
          <a:noFill/>
          <a:ln w="25400">
            <a:solidFill>
              <a:srgbClr val="002060"/>
            </a:solidFill>
            <a:miter lim="800000"/>
            <a:headEnd/>
            <a:tailEnd/>
          </a:ln>
          <a:effectLst/>
        </p:spPr>
        <p:txBody>
          <a:bodyPr vert="horz" wrap="square" lIns="260774" tIns="260774" rIns="260774" bIns="260774" numCol="1" rtlCol="0" anchor="ctr" anchorCtr="0" compatLnSpc="1">
            <a:prstTxWarp prst="textNoShape">
              <a:avLst/>
            </a:prstTxWarp>
            <a:noAutofit/>
          </a:bodyPr>
          <a:lstStyle/>
          <a:p>
            <a:pPr algn="ctr">
              <a:spcBef>
                <a:spcPct val="20000"/>
              </a:spcBef>
              <a:defRPr/>
            </a:pPr>
            <a:r>
              <a:rPr lang="en-US" sz="2900" b="1" dirty="0">
                <a:solidFill>
                  <a:srgbClr val="002060"/>
                </a:solidFill>
                <a:latin typeface="Palatino Linotype" pitchFamily="18" charset="0"/>
              </a:rPr>
              <a:t>Background</a:t>
            </a:r>
          </a:p>
        </p:txBody>
      </p:sp>
      <p:sp>
        <p:nvSpPr>
          <p:cNvPr id="26" name="Rectangle 16"/>
          <p:cNvSpPr txBox="1">
            <a:spLocks noChangeArrowheads="1"/>
          </p:cNvSpPr>
          <p:nvPr/>
        </p:nvSpPr>
        <p:spPr bwMode="auto">
          <a:xfrm>
            <a:off x="19951700" y="11144250"/>
            <a:ext cx="6794500" cy="1885950"/>
          </a:xfrm>
          <a:prstGeom prst="rect">
            <a:avLst/>
          </a:prstGeom>
          <a:noFill/>
          <a:ln w="25400">
            <a:solidFill>
              <a:srgbClr val="002060"/>
            </a:solidFill>
            <a:miter lim="800000"/>
            <a:headEnd/>
            <a:tailEnd/>
          </a:ln>
          <a:effectLst/>
        </p:spPr>
        <p:txBody>
          <a:bodyPr vert="horz" wrap="square" lIns="260774" tIns="260774" rIns="260774" bIns="260774" numCol="1" rtlCol="0" anchor="t" anchorCtr="0" compatLnSpc="1">
            <a:prstTxWarp prst="textNoShape">
              <a:avLst/>
            </a:prstTxWarp>
            <a:normAutofit fontScale="62500" lnSpcReduction="20000"/>
          </a:bodyPr>
          <a:lstStyle/>
          <a:p>
            <a:pPr>
              <a:spcBef>
                <a:spcPct val="20000"/>
              </a:spcBef>
              <a:defRPr/>
            </a:pPr>
            <a:r>
              <a:rPr lang="en-US" sz="1400" dirty="0">
                <a:solidFill>
                  <a:srgbClr val="002060"/>
                </a:solidFill>
                <a:latin typeface="Palatino Linotype" pitchFamily="18" charset="0"/>
              </a:rPr>
              <a:t>Title VII, part D, subpart 4, sec 777-778 (2010). Subchapter V—Health Professionals Education. Title 42 - The Public Health and Welfare.  Website: https://www.gpo.gov/fdsys/pkg/USCODE-2010-title42/html/USCODE-2010-title42-chap6A-subchapV.htm</a:t>
            </a:r>
          </a:p>
          <a:p>
            <a:pPr>
              <a:spcBef>
                <a:spcPct val="20000"/>
              </a:spcBef>
              <a:defRPr/>
            </a:pPr>
            <a:r>
              <a:rPr lang="en-US" sz="1400" dirty="0">
                <a:solidFill>
                  <a:srgbClr val="002060"/>
                </a:solidFill>
                <a:latin typeface="Palatino Linotype" pitchFamily="18" charset="0"/>
              </a:rPr>
              <a:t>This section can be a World Health Organization &amp; World Bank (2011) World report on disability http://www.who.int/disabilities/world_report/2011/en</a:t>
            </a:r>
          </a:p>
          <a:p>
            <a:pPr>
              <a:spcBef>
                <a:spcPct val="20000"/>
              </a:spcBef>
              <a:defRPr/>
            </a:pPr>
            <a:r>
              <a:rPr lang="en-US" sz="1400" dirty="0">
                <a:solidFill>
                  <a:srgbClr val="002060"/>
                </a:solidFill>
                <a:latin typeface="Palatino Linotype" pitchFamily="18" charset="0"/>
              </a:rPr>
              <a:t>Wright, E., </a:t>
            </a:r>
            <a:r>
              <a:rPr lang="en-US" sz="1400" dirty="0" err="1">
                <a:solidFill>
                  <a:srgbClr val="002060"/>
                </a:solidFill>
                <a:latin typeface="Palatino Linotype" pitchFamily="18" charset="0"/>
              </a:rPr>
              <a:t>Gronfein</a:t>
            </a:r>
            <a:r>
              <a:rPr lang="en-US" sz="1400" dirty="0">
                <a:solidFill>
                  <a:srgbClr val="002060"/>
                </a:solidFill>
                <a:latin typeface="Palatino Linotype" pitchFamily="18" charset="0"/>
              </a:rPr>
              <a:t>, W. &amp; Owens, T.(2000). Deinstitutionalization, social rejection, and the self-esteem of former mental patients. Journal of Health and Social Behavior, 41(1),68-90.</a:t>
            </a:r>
          </a:p>
          <a:p>
            <a:pPr>
              <a:spcBef>
                <a:spcPct val="20000"/>
              </a:spcBef>
              <a:defRPr/>
            </a:pPr>
            <a:r>
              <a:rPr lang="en-US" sz="1400" dirty="0">
                <a:solidFill>
                  <a:srgbClr val="002060"/>
                </a:solidFill>
                <a:latin typeface="Palatino Linotype" pitchFamily="18" charset="0"/>
              </a:rPr>
              <a:t>Xu, T., Dempsey, I., &amp; Foreman, P. (2014). Views of Chinese parents and transition teachers on school-to-work transition services for adolescents with intellectual disability: A qualitative study. Journal of Intellectual and Developmental Disability, 39, 342-353.</a:t>
            </a:r>
          </a:p>
          <a:p>
            <a:pPr>
              <a:spcBef>
                <a:spcPct val="20000"/>
              </a:spcBef>
              <a:defRPr/>
            </a:pPr>
            <a:r>
              <a:rPr lang="en-US" sz="1400" dirty="0">
                <a:solidFill>
                  <a:srgbClr val="002060"/>
                </a:solidFill>
                <a:latin typeface="Palatino Linotype" pitchFamily="18" charset="0"/>
              </a:rPr>
              <a:t>smaller font, especially if there are several papers to cite.</a:t>
            </a:r>
          </a:p>
        </p:txBody>
      </p:sp>
      <p:sp>
        <p:nvSpPr>
          <p:cNvPr id="27" name="Rectangle 16"/>
          <p:cNvSpPr txBox="1">
            <a:spLocks noChangeArrowheads="1"/>
          </p:cNvSpPr>
          <p:nvPr/>
        </p:nvSpPr>
        <p:spPr bwMode="auto">
          <a:xfrm>
            <a:off x="19951700" y="10458451"/>
            <a:ext cx="6794500" cy="685799"/>
          </a:xfrm>
          <a:prstGeom prst="rect">
            <a:avLst/>
          </a:prstGeom>
          <a:noFill/>
          <a:ln w="25400">
            <a:solidFill>
              <a:srgbClr val="002060"/>
            </a:solidFill>
            <a:miter lim="800000"/>
            <a:headEnd/>
            <a:tailEnd/>
          </a:ln>
          <a:effectLst/>
        </p:spPr>
        <p:txBody>
          <a:bodyPr vert="horz" wrap="square" lIns="260774" tIns="260774" rIns="260774" bIns="260774" numCol="1" rtlCol="0" anchor="ctr" anchorCtr="0" compatLnSpc="1">
            <a:prstTxWarp prst="textNoShape">
              <a:avLst/>
            </a:prstTxWarp>
            <a:noAutofit/>
          </a:bodyPr>
          <a:lstStyle/>
          <a:p>
            <a:pPr algn="ctr">
              <a:spcBef>
                <a:spcPct val="20000"/>
              </a:spcBef>
              <a:defRPr/>
            </a:pPr>
            <a:r>
              <a:rPr lang="en-US" sz="2900" b="1" dirty="0">
                <a:solidFill>
                  <a:srgbClr val="002060"/>
                </a:solidFill>
                <a:latin typeface="Palatino Linotype" pitchFamily="18" charset="0"/>
              </a:rPr>
              <a:t>References</a:t>
            </a:r>
          </a:p>
        </p:txBody>
      </p:sp>
      <p:sp>
        <p:nvSpPr>
          <p:cNvPr id="28" name="Rectangle 16"/>
          <p:cNvSpPr txBox="1">
            <a:spLocks noChangeArrowheads="1"/>
          </p:cNvSpPr>
          <p:nvPr/>
        </p:nvSpPr>
        <p:spPr bwMode="auto">
          <a:xfrm>
            <a:off x="19951700" y="13887450"/>
            <a:ext cx="6794500" cy="1714500"/>
          </a:xfrm>
          <a:prstGeom prst="rect">
            <a:avLst/>
          </a:prstGeom>
          <a:noFill/>
          <a:ln w="25400">
            <a:solidFill>
              <a:srgbClr val="002060"/>
            </a:solidFill>
            <a:miter lim="800000"/>
            <a:headEnd/>
            <a:tailEnd/>
          </a:ln>
          <a:effectLst/>
        </p:spPr>
        <p:txBody>
          <a:bodyPr vert="horz" wrap="square" lIns="260774" tIns="260774" rIns="260774" bIns="260774" numCol="1" rtlCol="0" anchor="t" anchorCtr="0" compatLnSpc="1">
            <a:prstTxWarp prst="textNoShape">
              <a:avLst/>
            </a:prstTxWarp>
            <a:normAutofit/>
          </a:bodyPr>
          <a:lstStyle/>
          <a:p>
            <a:pPr>
              <a:spcBef>
                <a:spcPct val="20000"/>
              </a:spcBef>
              <a:defRPr/>
            </a:pPr>
            <a:r>
              <a:rPr lang="en-US" sz="1900" dirty="0">
                <a:solidFill>
                  <a:srgbClr val="002060"/>
                </a:solidFill>
                <a:latin typeface="Palatino Linotype" pitchFamily="18" charset="0"/>
              </a:rPr>
              <a:t>This work was supported by the Illinois LEND Program [Grant Number: T73MC11047; U.S. Department of Health and Human Services—Health Resources and Services Administration (HRSA)].</a:t>
            </a:r>
          </a:p>
        </p:txBody>
      </p:sp>
      <p:sp>
        <p:nvSpPr>
          <p:cNvPr id="29" name="Rectangle 16"/>
          <p:cNvSpPr txBox="1">
            <a:spLocks noChangeArrowheads="1"/>
          </p:cNvSpPr>
          <p:nvPr/>
        </p:nvSpPr>
        <p:spPr bwMode="auto">
          <a:xfrm>
            <a:off x="19951700" y="13201651"/>
            <a:ext cx="6794500" cy="685799"/>
          </a:xfrm>
          <a:prstGeom prst="rect">
            <a:avLst/>
          </a:prstGeom>
          <a:noFill/>
          <a:ln w="25400">
            <a:solidFill>
              <a:srgbClr val="002060"/>
            </a:solidFill>
            <a:miter lim="800000"/>
            <a:headEnd/>
            <a:tailEnd/>
          </a:ln>
          <a:effectLst/>
        </p:spPr>
        <p:txBody>
          <a:bodyPr vert="horz" wrap="square" lIns="260774" tIns="260774" rIns="260774" bIns="260774" numCol="1" rtlCol="0" anchor="ctr" anchorCtr="0" compatLnSpc="1">
            <a:prstTxWarp prst="textNoShape">
              <a:avLst/>
            </a:prstTxWarp>
            <a:noAutofit/>
          </a:bodyPr>
          <a:lstStyle/>
          <a:p>
            <a:pPr algn="ctr">
              <a:spcBef>
                <a:spcPct val="20000"/>
              </a:spcBef>
              <a:defRPr/>
            </a:pPr>
            <a:r>
              <a:rPr lang="en-US" sz="2900" b="1" dirty="0">
                <a:solidFill>
                  <a:srgbClr val="002060"/>
                </a:solidFill>
                <a:latin typeface="Palatino Linotype" pitchFamily="18" charset="0"/>
              </a:rPr>
              <a:t>Acknowledgements</a:t>
            </a:r>
          </a:p>
        </p:txBody>
      </p:sp>
      <p:sp>
        <p:nvSpPr>
          <p:cNvPr id="34" name="TextBox 33"/>
          <p:cNvSpPr txBox="1"/>
          <p:nvPr/>
        </p:nvSpPr>
        <p:spPr>
          <a:xfrm>
            <a:off x="14414500" y="10801350"/>
            <a:ext cx="4000500" cy="366254"/>
          </a:xfrm>
          <a:prstGeom prst="rect">
            <a:avLst/>
          </a:prstGeom>
          <a:noFill/>
        </p:spPr>
        <p:txBody>
          <a:bodyPr wrap="square" lIns="73152" tIns="36576" rIns="73152" bIns="36576" rtlCol="0">
            <a:spAutoFit/>
          </a:bodyPr>
          <a:lstStyle/>
          <a:p>
            <a:pPr algn="ctr"/>
            <a:r>
              <a:rPr lang="en-US" sz="1900" dirty="0">
                <a:solidFill>
                  <a:srgbClr val="002060"/>
                </a:solidFill>
                <a:latin typeface="Palatino Linotype" pitchFamily="18" charset="0"/>
              </a:rPr>
              <a:t>Chart 2 Title</a:t>
            </a:r>
          </a:p>
        </p:txBody>
      </p:sp>
      <p:sp>
        <p:nvSpPr>
          <p:cNvPr id="37" name="TextBox 36"/>
          <p:cNvSpPr txBox="1"/>
          <p:nvPr/>
        </p:nvSpPr>
        <p:spPr>
          <a:xfrm>
            <a:off x="8572500" y="10801350"/>
            <a:ext cx="4000500" cy="366254"/>
          </a:xfrm>
          <a:prstGeom prst="rect">
            <a:avLst/>
          </a:prstGeom>
          <a:noFill/>
        </p:spPr>
        <p:txBody>
          <a:bodyPr wrap="square" lIns="73152" tIns="36576" rIns="73152" bIns="36576" rtlCol="0">
            <a:spAutoFit/>
          </a:bodyPr>
          <a:lstStyle/>
          <a:p>
            <a:pPr algn="ctr"/>
            <a:r>
              <a:rPr lang="en-US" sz="1900" dirty="0">
                <a:solidFill>
                  <a:srgbClr val="002060"/>
                </a:solidFill>
                <a:latin typeface="Palatino Linotype" pitchFamily="18" charset="0"/>
              </a:rPr>
              <a:t>Chart 1 Title</a:t>
            </a:r>
          </a:p>
        </p:txBody>
      </p:sp>
      <p:sp>
        <p:nvSpPr>
          <p:cNvPr id="30" name="Rectangle 16"/>
          <p:cNvSpPr txBox="1">
            <a:spLocks noChangeArrowheads="1"/>
          </p:cNvSpPr>
          <p:nvPr/>
        </p:nvSpPr>
        <p:spPr bwMode="auto">
          <a:xfrm>
            <a:off x="710324" y="8553451"/>
            <a:ext cx="6757276" cy="2114549"/>
          </a:xfrm>
          <a:prstGeom prst="rect">
            <a:avLst/>
          </a:prstGeom>
          <a:noFill/>
          <a:ln w="25400">
            <a:solidFill>
              <a:srgbClr val="002060"/>
            </a:solidFill>
            <a:miter lim="800000"/>
            <a:headEnd/>
            <a:tailEnd/>
          </a:ln>
          <a:effectLst/>
        </p:spPr>
        <p:txBody>
          <a:bodyPr vert="horz" wrap="square" lIns="260774" tIns="260774" rIns="260774" bIns="260774" numCol="1" rtlCol="0" anchor="t" anchorCtr="0" compatLnSpc="1">
            <a:prstTxWarp prst="textNoShape">
              <a:avLst/>
            </a:prstTxWarp>
            <a:noAutofit/>
          </a:bodyPr>
          <a:lstStyle/>
          <a:p>
            <a:pPr>
              <a:spcBef>
                <a:spcPct val="20000"/>
              </a:spcBef>
              <a:defRPr/>
            </a:pPr>
            <a:r>
              <a:rPr lang="en-US" sz="2400" dirty="0">
                <a:solidFill>
                  <a:srgbClr val="002060"/>
                </a:solidFill>
                <a:latin typeface="Palatino Linotype" pitchFamily="18" charset="0"/>
              </a:rPr>
              <a:t>The goal of this project is to educate and empower culturally and linguistically diverse families of children with disabilities to conduct legislative advocacy, specifically with respect to the next IDEA reauthorization. </a:t>
            </a:r>
          </a:p>
        </p:txBody>
      </p:sp>
      <p:sp>
        <p:nvSpPr>
          <p:cNvPr id="36" name="Rectangle 16"/>
          <p:cNvSpPr txBox="1">
            <a:spLocks noChangeArrowheads="1"/>
          </p:cNvSpPr>
          <p:nvPr/>
        </p:nvSpPr>
        <p:spPr bwMode="auto">
          <a:xfrm>
            <a:off x="710324" y="7867651"/>
            <a:ext cx="6757276" cy="685799"/>
          </a:xfrm>
          <a:prstGeom prst="rect">
            <a:avLst/>
          </a:prstGeom>
          <a:noFill/>
          <a:ln w="25400">
            <a:solidFill>
              <a:srgbClr val="002060"/>
            </a:solidFill>
            <a:miter lim="800000"/>
            <a:headEnd/>
            <a:tailEnd/>
          </a:ln>
          <a:effectLst/>
        </p:spPr>
        <p:txBody>
          <a:bodyPr vert="horz" wrap="square" lIns="260774" tIns="260774" rIns="260774" bIns="260774" numCol="1" rtlCol="0" anchor="ctr" anchorCtr="0" compatLnSpc="1">
            <a:prstTxWarp prst="textNoShape">
              <a:avLst/>
            </a:prstTxWarp>
            <a:noAutofit/>
          </a:bodyPr>
          <a:lstStyle/>
          <a:p>
            <a:pPr algn="ctr">
              <a:spcBef>
                <a:spcPct val="20000"/>
              </a:spcBef>
              <a:defRPr/>
            </a:pPr>
            <a:r>
              <a:rPr lang="en-US" sz="2900" b="1" dirty="0">
                <a:solidFill>
                  <a:srgbClr val="002060"/>
                </a:solidFill>
                <a:latin typeface="Palatino Linotype" pitchFamily="18" charset="0"/>
              </a:rPr>
              <a:t>Aims</a:t>
            </a:r>
          </a:p>
        </p:txBody>
      </p:sp>
      <p:pic>
        <p:nvPicPr>
          <p:cNvPr id="38" name="Picture 37" descr="LEND logo.JPG"/>
          <p:cNvPicPr>
            <a:picLocks noChangeAspect="1"/>
          </p:cNvPicPr>
          <p:nvPr/>
        </p:nvPicPr>
        <p:blipFill>
          <a:blip r:embed="rId3" cstate="print"/>
          <a:stretch>
            <a:fillRect/>
          </a:stretch>
        </p:blipFill>
        <p:spPr>
          <a:xfrm>
            <a:off x="454269" y="702737"/>
            <a:ext cx="4408000" cy="1331216"/>
          </a:xfrm>
          <a:prstGeom prst="rect">
            <a:avLst/>
          </a:prstGeom>
        </p:spPr>
      </p:pic>
      <p:pic>
        <p:nvPicPr>
          <p:cNvPr id="39" name="Picture 3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032207" y="295285"/>
            <a:ext cx="3288424" cy="2495530"/>
          </a:xfrm>
          <a:prstGeom prst="rect">
            <a:avLst/>
          </a:prstGeom>
        </p:spPr>
      </p:pic>
      <p:cxnSp>
        <p:nvCxnSpPr>
          <p:cNvPr id="40" name="Straight Connector 39"/>
          <p:cNvCxnSpPr/>
          <p:nvPr/>
        </p:nvCxnSpPr>
        <p:spPr>
          <a:xfrm>
            <a:off x="9024531" y="798428"/>
            <a:ext cx="9639300" cy="0"/>
          </a:xfrm>
          <a:prstGeom prst="line">
            <a:avLst/>
          </a:prstGeom>
          <a:ln w="101600">
            <a:solidFill>
              <a:srgbClr val="7EC234"/>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1706</TotalTime>
  <Words>676</Words>
  <Application>Microsoft Office PowerPoint</Application>
  <PresentationFormat>Custom</PresentationFormat>
  <Paragraphs>41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Palatino Linotype</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Adam Paberzs</dc:creator>
  <cp:lastModifiedBy>Helen Qing</cp:lastModifiedBy>
  <cp:revision>39</cp:revision>
  <dcterms:created xsi:type="dcterms:W3CDTF">2010-12-10T16:28:36Z</dcterms:created>
  <dcterms:modified xsi:type="dcterms:W3CDTF">2019-04-18T15:42:05Z</dcterms:modified>
</cp:coreProperties>
</file>